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6" r:id="rId6"/>
    <p:sldId id="272" r:id="rId7"/>
    <p:sldId id="271" r:id="rId8"/>
    <p:sldId id="267" r:id="rId9"/>
    <p:sldId id="268" r:id="rId10"/>
    <p:sldId id="273" r:id="rId11"/>
    <p:sldId id="275" r:id="rId12"/>
    <p:sldId id="282" r:id="rId13"/>
    <p:sldId id="269" r:id="rId14"/>
    <p:sldId id="274" r:id="rId15"/>
    <p:sldId id="281" r:id="rId16"/>
    <p:sldId id="283" r:id="rId17"/>
    <p:sldId id="276" r:id="rId18"/>
    <p:sldId id="278" r:id="rId19"/>
    <p:sldId id="279" r:id="rId20"/>
    <p:sldId id="280" r:id="rId21"/>
    <p:sldId id="270" r:id="rId22"/>
    <p:sldId id="277" r:id="rId23"/>
    <p:sldId id="265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DD4A2BA-45EF-77D3-800B-ABE6662CFEF5}" name="Lu, Wilson" initials="LW" userId="S::wlu3@calstatela.edu::1c23cc13-5999-4404-b8c5-f014fe66468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F7F1E4"/>
    <a:srgbClr val="B8D3E8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FEDDA-23F8-4E49-B330-6918D4762423}" v="3636" dt="2023-08-09T02:09:31.920"/>
    <p1510:client id="{4A1CCBCB-2472-8117-71D4-8CCB79983E0C}" v="215" dt="2023-08-08T04:53:17.812"/>
    <p1510:client id="{57940FB8-0338-B3FB-0FBC-CD8DFA2AB4EF}" v="5" dt="2023-08-09T01:33:57.489"/>
    <p1510:client id="{B3EBBF6B-5968-E147-EF01-BD6D2D06B28D}" v="226" dt="2023-08-08T23:43:37.155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, Wilson" userId="S::wlu3@calstatela.edu::1c23cc13-5999-4404-b8c5-f014fe664682" providerId="AD" clId="Web-{9A4B179E-36F2-70F8-6122-87E76C52E10C}"/>
    <pc:docChg chg="mod addSld modSld">
      <pc:chgData name="Lu, Wilson" userId="S::wlu3@calstatela.edu::1c23cc13-5999-4404-b8c5-f014fe664682" providerId="AD" clId="Web-{9A4B179E-36F2-70F8-6122-87E76C52E10C}" dt="2023-08-04T02:15:03.608" v="191"/>
      <pc:docMkLst>
        <pc:docMk/>
      </pc:docMkLst>
      <pc:sldChg chg="addSp delSp modSp mod modClrScheme chgLayout">
        <pc:chgData name="Lu, Wilson" userId="S::wlu3@calstatela.edu::1c23cc13-5999-4404-b8c5-f014fe664682" providerId="AD" clId="Web-{9A4B179E-36F2-70F8-6122-87E76C52E10C}" dt="2023-08-04T01:45:55.554" v="74" actId="20577"/>
        <pc:sldMkLst>
          <pc:docMk/>
          <pc:sldMk cId="1630734429" sldId="269"/>
        </pc:sldMkLst>
        <pc:spChg chg="mod ord">
          <ac:chgData name="Lu, Wilson" userId="S::wlu3@calstatela.edu::1c23cc13-5999-4404-b8c5-f014fe664682" providerId="AD" clId="Web-{9A4B179E-36F2-70F8-6122-87E76C52E10C}" dt="2023-08-04T01:45:55.554" v="74" actId="20577"/>
          <ac:spMkLst>
            <pc:docMk/>
            <pc:sldMk cId="1630734429" sldId="269"/>
            <ac:spMk id="7" creationId="{02CD3A8A-F99C-6B28-6E34-BF14E5F4A682}"/>
          </ac:spMkLst>
        </pc:spChg>
        <pc:spChg chg="add del mod">
          <ac:chgData name="Lu, Wilson" userId="S::wlu3@calstatela.edu::1c23cc13-5999-4404-b8c5-f014fe664682" providerId="AD" clId="Web-{9A4B179E-36F2-70F8-6122-87E76C52E10C}" dt="2023-08-04T01:43:13.530" v="2"/>
          <ac:spMkLst>
            <pc:docMk/>
            <pc:sldMk cId="1630734429" sldId="269"/>
            <ac:spMk id="24" creationId="{43D137DE-275F-4900-1CB5-EFBDB84B1486}"/>
          </ac:spMkLst>
        </pc:spChg>
        <pc:spChg chg="add del mod ord">
          <ac:chgData name="Lu, Wilson" userId="S::wlu3@calstatela.edu::1c23cc13-5999-4404-b8c5-f014fe664682" providerId="AD" clId="Web-{9A4B179E-36F2-70F8-6122-87E76C52E10C}" dt="2023-08-04T01:43:55.266" v="5"/>
          <ac:spMkLst>
            <pc:docMk/>
            <pc:sldMk cId="1630734429" sldId="269"/>
            <ac:spMk id="25" creationId="{0E6EF4E9-184B-B0EF-BC25-E53986326B4D}"/>
          </ac:spMkLst>
        </pc:spChg>
        <pc:graphicFrameChg chg="del mod">
          <ac:chgData name="Lu, Wilson" userId="S::wlu3@calstatela.edu::1c23cc13-5999-4404-b8c5-f014fe664682" providerId="AD" clId="Web-{9A4B179E-36F2-70F8-6122-87E76C52E10C}" dt="2023-08-04T01:44:13.064" v="8"/>
          <ac:graphicFrameMkLst>
            <pc:docMk/>
            <pc:sldMk cId="1630734429" sldId="269"/>
            <ac:graphicFrameMk id="2" creationId="{0EDEEEC1-2CB8-FD03-1A09-CC672D7F73BA}"/>
          </ac:graphicFrameMkLst>
        </pc:graphicFrameChg>
        <pc:graphicFrameChg chg="add mod modGraphic">
          <ac:chgData name="Lu, Wilson" userId="S::wlu3@calstatela.edu::1c23cc13-5999-4404-b8c5-f014fe664682" providerId="AD" clId="Web-{9A4B179E-36F2-70F8-6122-87E76C52E10C}" dt="2023-08-04T01:45:44.226" v="71" actId="1076"/>
          <ac:graphicFrameMkLst>
            <pc:docMk/>
            <pc:sldMk cId="1630734429" sldId="269"/>
            <ac:graphicFrameMk id="86" creationId="{C955F212-DA62-9699-0816-5A97E97B3191}"/>
          </ac:graphicFrameMkLst>
        </pc:graphicFrameChg>
      </pc:sldChg>
      <pc:sldChg chg="addCm modCm">
        <pc:chgData name="Lu, Wilson" userId="S::wlu3@calstatela.edu::1c23cc13-5999-4404-b8c5-f014fe664682" providerId="AD" clId="Web-{9A4B179E-36F2-70F8-6122-87E76C52E10C}" dt="2023-08-04T02:15:03.608" v="191"/>
        <pc:sldMkLst>
          <pc:docMk/>
          <pc:sldMk cId="125743735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Lu, Wilson" userId="S::wlu3@calstatela.edu::1c23cc13-5999-4404-b8c5-f014fe664682" providerId="AD" clId="Web-{9A4B179E-36F2-70F8-6122-87E76C52E10C}" dt="2023-08-04T02:15:03.608" v="191"/>
              <pc2:cmMkLst xmlns:pc2="http://schemas.microsoft.com/office/powerpoint/2019/9/main/command">
                <pc:docMk/>
                <pc:sldMk cId="125743735" sldId="271"/>
                <pc2:cmMk id="{68D4AEBA-4E6F-4684-8224-9A15A5D4E90B}"/>
              </pc2:cmMkLst>
            </pc226:cmChg>
          </p:ext>
        </pc:extLst>
      </pc:sldChg>
      <pc:sldChg chg="addSp delSp modSp mod modClrScheme chgLayout">
        <pc:chgData name="Lu, Wilson" userId="S::wlu3@calstatela.edu::1c23cc13-5999-4404-b8c5-f014fe664682" providerId="AD" clId="Web-{9A4B179E-36F2-70F8-6122-87E76C52E10C}" dt="2023-08-04T01:54:56.823" v="103" actId="14100"/>
        <pc:sldMkLst>
          <pc:docMk/>
          <pc:sldMk cId="596058251" sldId="273"/>
        </pc:sldMkLst>
        <pc:spChg chg="mod">
          <ac:chgData name="Lu, Wilson" userId="S::wlu3@calstatela.edu::1c23cc13-5999-4404-b8c5-f014fe664682" providerId="AD" clId="Web-{9A4B179E-36F2-70F8-6122-87E76C52E10C}" dt="2023-08-04T01:54:49.713" v="102"/>
          <ac:spMkLst>
            <pc:docMk/>
            <pc:sldMk cId="596058251" sldId="273"/>
            <ac:spMk id="2" creationId="{069FA99A-3E94-210C-C71C-1088DE854C73}"/>
          </ac:spMkLst>
        </pc:spChg>
        <pc:spChg chg="mod">
          <ac:chgData name="Lu, Wilson" userId="S::wlu3@calstatela.edu::1c23cc13-5999-4404-b8c5-f014fe664682" providerId="AD" clId="Web-{9A4B179E-36F2-70F8-6122-87E76C52E10C}" dt="2023-08-04T01:54:49.713" v="102"/>
          <ac:spMkLst>
            <pc:docMk/>
            <pc:sldMk cId="596058251" sldId="273"/>
            <ac:spMk id="3" creationId="{B1868EE6-3036-A63B-316F-5C186644BFA2}"/>
          </ac:spMkLst>
        </pc:spChg>
        <pc:spChg chg="del">
          <ac:chgData name="Lu, Wilson" userId="S::wlu3@calstatela.edu::1c23cc13-5999-4404-b8c5-f014fe664682" providerId="AD" clId="Web-{9A4B179E-36F2-70F8-6122-87E76C52E10C}" dt="2023-08-04T01:50:32.882" v="75"/>
          <ac:spMkLst>
            <pc:docMk/>
            <pc:sldMk cId="596058251" sldId="273"/>
            <ac:spMk id="4" creationId="{FE5DB502-75AE-DCF6-D70E-ED6615537A20}"/>
          </ac:spMkLst>
        </pc:spChg>
        <pc:spChg chg="mod">
          <ac:chgData name="Lu, Wilson" userId="S::wlu3@calstatela.edu::1c23cc13-5999-4404-b8c5-f014fe664682" providerId="AD" clId="Web-{9A4B179E-36F2-70F8-6122-87E76C52E10C}" dt="2023-08-04T01:54:49.713" v="102"/>
          <ac:spMkLst>
            <pc:docMk/>
            <pc:sldMk cId="596058251" sldId="273"/>
            <ac:spMk id="5" creationId="{BC73C9C4-C439-7E6A-B9BC-2A9CC9494AEA}"/>
          </ac:spMkLst>
        </pc:spChg>
        <pc:spChg chg="add del mod">
          <ac:chgData name="Lu, Wilson" userId="S::wlu3@calstatela.edu::1c23cc13-5999-4404-b8c5-f014fe664682" providerId="AD" clId="Web-{9A4B179E-36F2-70F8-6122-87E76C52E10C}" dt="2023-08-04T01:53:59.054" v="77"/>
          <ac:spMkLst>
            <pc:docMk/>
            <pc:sldMk cId="596058251" sldId="273"/>
            <ac:spMk id="11" creationId="{4464C7BB-4AC2-F705-3D79-96F27B6573BF}"/>
          </ac:spMkLst>
        </pc:spChg>
        <pc:spChg chg="add del">
          <ac:chgData name="Lu, Wilson" userId="S::wlu3@calstatela.edu::1c23cc13-5999-4404-b8c5-f014fe664682" providerId="AD" clId="Web-{9A4B179E-36F2-70F8-6122-87E76C52E10C}" dt="2023-08-04T01:54:16.743" v="78"/>
          <ac:spMkLst>
            <pc:docMk/>
            <pc:sldMk cId="596058251" sldId="273"/>
            <ac:spMk id="16" creationId="{B21192F0-7B52-A1F6-B1FE-49B78EFC63E8}"/>
          </ac:spMkLst>
        </pc:spChg>
        <pc:spChg chg="add del mod">
          <ac:chgData name="Lu, Wilson" userId="S::wlu3@calstatela.edu::1c23cc13-5999-4404-b8c5-f014fe664682" providerId="AD" clId="Web-{9A4B179E-36F2-70F8-6122-87E76C52E10C}" dt="2023-08-04T01:54:49.713" v="102"/>
          <ac:spMkLst>
            <pc:docMk/>
            <pc:sldMk cId="596058251" sldId="273"/>
            <ac:spMk id="21" creationId="{3B2503F4-F5D4-3D43-559F-12E6EC155A3E}"/>
          </ac:spMkLst>
        </pc:spChg>
        <pc:spChg chg="add del mod">
          <ac:chgData name="Lu, Wilson" userId="S::wlu3@calstatela.edu::1c23cc13-5999-4404-b8c5-f014fe664682" providerId="AD" clId="Web-{9A4B179E-36F2-70F8-6122-87E76C52E10C}" dt="2023-08-04T01:54:49.713" v="102"/>
          <ac:spMkLst>
            <pc:docMk/>
            <pc:sldMk cId="596058251" sldId="273"/>
            <ac:spMk id="23" creationId="{BBE002A9-4223-699D-8F92-F18B793417CB}"/>
          </ac:spMkLst>
        </pc:spChg>
        <pc:spChg chg="add del mod">
          <ac:chgData name="Lu, Wilson" userId="S::wlu3@calstatela.edu::1c23cc13-5999-4404-b8c5-f014fe664682" providerId="AD" clId="Web-{9A4B179E-36F2-70F8-6122-87E76C52E10C}" dt="2023-08-04T01:54:49.713" v="102"/>
          <ac:spMkLst>
            <pc:docMk/>
            <pc:sldMk cId="596058251" sldId="273"/>
            <ac:spMk id="25" creationId="{4A652239-9BC5-0409-F6CE-9F4C14080665}"/>
          </ac:spMkLst>
        </pc:spChg>
        <pc:spChg chg="add mod">
          <ac:chgData name="Lu, Wilson" userId="S::wlu3@calstatela.edu::1c23cc13-5999-4404-b8c5-f014fe664682" providerId="AD" clId="Web-{9A4B179E-36F2-70F8-6122-87E76C52E10C}" dt="2023-08-04T01:54:49.713" v="102"/>
          <ac:spMkLst>
            <pc:docMk/>
            <pc:sldMk cId="596058251" sldId="273"/>
            <ac:spMk id="30" creationId="{383E0BD6-B189-3B5D-5E34-8D81ECB967DC}"/>
          </ac:spMkLst>
        </pc:spChg>
        <pc:picChg chg="add mod ord">
          <ac:chgData name="Lu, Wilson" userId="S::wlu3@calstatela.edu::1c23cc13-5999-4404-b8c5-f014fe664682" providerId="AD" clId="Web-{9A4B179E-36F2-70F8-6122-87E76C52E10C}" dt="2023-08-04T01:54:56.823" v="103" actId="14100"/>
          <ac:picMkLst>
            <pc:docMk/>
            <pc:sldMk cId="596058251" sldId="273"/>
            <ac:picMk id="6" creationId="{17F197DD-73E3-B73F-70C9-7821DAC66F1A}"/>
          </ac:picMkLst>
        </pc:picChg>
      </pc:sldChg>
      <pc:sldChg chg="addSp delSp modSp new mod modClrScheme chgLayout">
        <pc:chgData name="Lu, Wilson" userId="S::wlu3@calstatela.edu::1c23cc13-5999-4404-b8c5-f014fe664682" providerId="AD" clId="Web-{9A4B179E-36F2-70F8-6122-87E76C52E10C}" dt="2023-08-04T02:07:53.037" v="188" actId="20577"/>
        <pc:sldMkLst>
          <pc:docMk/>
          <pc:sldMk cId="1639091818" sldId="275"/>
        </pc:sldMkLst>
        <pc:spChg chg="mod">
          <ac:chgData name="Lu, Wilson" userId="S::wlu3@calstatela.edu::1c23cc13-5999-4404-b8c5-f014fe664682" providerId="AD" clId="Web-{9A4B179E-36F2-70F8-6122-87E76C52E10C}" dt="2023-08-04T02:05:49.734" v="108"/>
          <ac:spMkLst>
            <pc:docMk/>
            <pc:sldMk cId="1639091818" sldId="275"/>
            <ac:spMk id="2" creationId="{450985DE-3095-8A05-C22E-F870D162C5BA}"/>
          </ac:spMkLst>
        </pc:spChg>
        <pc:spChg chg="mod">
          <ac:chgData name="Lu, Wilson" userId="S::wlu3@calstatela.edu::1c23cc13-5999-4404-b8c5-f014fe664682" providerId="AD" clId="Web-{9A4B179E-36F2-70F8-6122-87E76C52E10C}" dt="2023-08-04T02:05:49.734" v="108"/>
          <ac:spMkLst>
            <pc:docMk/>
            <pc:sldMk cId="1639091818" sldId="275"/>
            <ac:spMk id="3" creationId="{A46516F8-65C7-B05D-11E7-BA63D4206F71}"/>
          </ac:spMkLst>
        </pc:spChg>
        <pc:spChg chg="add del">
          <ac:chgData name="Lu, Wilson" userId="S::wlu3@calstatela.edu::1c23cc13-5999-4404-b8c5-f014fe664682" providerId="AD" clId="Web-{9A4B179E-36F2-70F8-6122-87E76C52E10C}" dt="2023-08-04T02:05:49.734" v="108"/>
          <ac:spMkLst>
            <pc:docMk/>
            <pc:sldMk cId="1639091818" sldId="275"/>
            <ac:spMk id="4" creationId="{055BE4BA-4FBC-D9DE-4C25-294A269010F7}"/>
          </ac:spMkLst>
        </pc:spChg>
        <pc:spChg chg="add del">
          <ac:chgData name="Lu, Wilson" userId="S::wlu3@calstatela.edu::1c23cc13-5999-4404-b8c5-f014fe664682" providerId="AD" clId="Web-{9A4B179E-36F2-70F8-6122-87E76C52E10C}" dt="2023-08-04T02:05:49.734" v="108"/>
          <ac:spMkLst>
            <pc:docMk/>
            <pc:sldMk cId="1639091818" sldId="275"/>
            <ac:spMk id="5" creationId="{1655909E-0DD3-9E59-59FC-8370433DCC4E}"/>
          </ac:spMkLst>
        </pc:spChg>
        <pc:spChg chg="del">
          <ac:chgData name="Lu, Wilson" userId="S::wlu3@calstatela.edu::1c23cc13-5999-4404-b8c5-f014fe664682" providerId="AD" clId="Web-{9A4B179E-36F2-70F8-6122-87E76C52E10C}" dt="2023-08-04T02:05:32.889" v="105"/>
          <ac:spMkLst>
            <pc:docMk/>
            <pc:sldMk cId="1639091818" sldId="275"/>
            <ac:spMk id="6" creationId="{9E30B0E3-46BA-34BC-C52F-F3BFCE219141}"/>
          </ac:spMkLst>
        </pc:spChg>
        <pc:spChg chg="add del mod">
          <ac:chgData name="Lu, Wilson" userId="S::wlu3@calstatela.edu::1c23cc13-5999-4404-b8c5-f014fe664682" providerId="AD" clId="Web-{9A4B179E-36F2-70F8-6122-87E76C52E10C}" dt="2023-08-04T02:05:49.734" v="107"/>
          <ac:spMkLst>
            <pc:docMk/>
            <pc:sldMk cId="1639091818" sldId="275"/>
            <ac:spMk id="12" creationId="{71E6BB00-F6DA-CD8C-CC7F-F2AF5C6D0461}"/>
          </ac:spMkLst>
        </pc:spChg>
        <pc:spChg chg="add del mod">
          <ac:chgData name="Lu, Wilson" userId="S::wlu3@calstatela.edu::1c23cc13-5999-4404-b8c5-f014fe664682" providerId="AD" clId="Web-{9A4B179E-36F2-70F8-6122-87E76C52E10C}" dt="2023-08-04T02:05:49.734" v="107"/>
          <ac:spMkLst>
            <pc:docMk/>
            <pc:sldMk cId="1639091818" sldId="275"/>
            <ac:spMk id="14" creationId="{FBF4F3BE-C8FC-5FE0-7302-E4B378979C3F}"/>
          </ac:spMkLst>
        </pc:spChg>
        <pc:spChg chg="add mod">
          <ac:chgData name="Lu, Wilson" userId="S::wlu3@calstatela.edu::1c23cc13-5999-4404-b8c5-f014fe664682" providerId="AD" clId="Web-{9A4B179E-36F2-70F8-6122-87E76C52E10C}" dt="2023-08-04T02:07:10.035" v="155" actId="20577"/>
          <ac:spMkLst>
            <pc:docMk/>
            <pc:sldMk cId="1639091818" sldId="275"/>
            <ac:spMk id="16" creationId="{E5304CB8-81B6-40F2-3324-DD225C27830F}"/>
          </ac:spMkLst>
        </pc:spChg>
        <pc:spChg chg="add mod">
          <ac:chgData name="Lu, Wilson" userId="S::wlu3@calstatela.edu::1c23cc13-5999-4404-b8c5-f014fe664682" providerId="AD" clId="Web-{9A4B179E-36F2-70F8-6122-87E76C52E10C}" dt="2023-08-04T02:07:53.037" v="188" actId="20577"/>
          <ac:spMkLst>
            <pc:docMk/>
            <pc:sldMk cId="1639091818" sldId="275"/>
            <ac:spMk id="17" creationId="{309E44BF-219F-2890-1188-1F3F09913A9D}"/>
          </ac:spMkLst>
        </pc:spChg>
        <pc:spChg chg="add del mod">
          <ac:chgData name="Lu, Wilson" userId="S::wlu3@calstatela.edu::1c23cc13-5999-4404-b8c5-f014fe664682" providerId="AD" clId="Web-{9A4B179E-36F2-70F8-6122-87E76C52E10C}" dt="2023-08-04T02:06:00.438" v="110"/>
          <ac:spMkLst>
            <pc:docMk/>
            <pc:sldMk cId="1639091818" sldId="275"/>
            <ac:spMk id="18" creationId="{E4A864CC-38D3-5671-F81A-0C6F102C0C0C}"/>
          </ac:spMkLst>
        </pc:spChg>
        <pc:spChg chg="add mod">
          <ac:chgData name="Lu, Wilson" userId="S::wlu3@calstatela.edu::1c23cc13-5999-4404-b8c5-f014fe664682" providerId="AD" clId="Web-{9A4B179E-36F2-70F8-6122-87E76C52E10C}" dt="2023-08-04T02:07:19.536" v="168" actId="20577"/>
          <ac:spMkLst>
            <pc:docMk/>
            <pc:sldMk cId="1639091818" sldId="275"/>
            <ac:spMk id="19" creationId="{7D8EC914-3CD3-868A-4754-3C203062BDFE}"/>
          </ac:spMkLst>
        </pc:spChg>
        <pc:picChg chg="add mod ord">
          <ac:chgData name="Lu, Wilson" userId="S::wlu3@calstatela.edu::1c23cc13-5999-4404-b8c5-f014fe664682" providerId="AD" clId="Web-{9A4B179E-36F2-70F8-6122-87E76C52E10C}" dt="2023-08-04T02:07:38.037" v="170" actId="14100"/>
          <ac:picMkLst>
            <pc:docMk/>
            <pc:sldMk cId="1639091818" sldId="275"/>
            <ac:picMk id="7" creationId="{D3DC8312-AA77-C913-D37B-61E99CB54C05}"/>
          </ac:picMkLst>
        </pc:picChg>
        <pc:picChg chg="add mod">
          <ac:chgData name="Lu, Wilson" userId="S::wlu3@calstatela.edu::1c23cc13-5999-4404-b8c5-f014fe664682" providerId="AD" clId="Web-{9A4B179E-36F2-70F8-6122-87E76C52E10C}" dt="2023-08-04T02:06:38.377" v="116" actId="14100"/>
          <ac:picMkLst>
            <pc:docMk/>
            <pc:sldMk cId="1639091818" sldId="275"/>
            <ac:picMk id="8" creationId="{B01855ED-6796-BA78-CB48-60EF485E5593}"/>
          </ac:picMkLst>
        </pc:picChg>
      </pc:sldChg>
    </pc:docChg>
  </pc:docChgLst>
  <pc:docChgLst>
    <pc:chgData name="Suarsana, Carissa C" userId="f8ca9924-43a5-44d6-b95c-a9b379aad797" providerId="ADAL" clId="{314FEDDA-23F8-4E49-B330-6918D4762423}"/>
    <pc:docChg chg="undo custSel addSld delSld modSld sldOrd modMainMaster">
      <pc:chgData name="Suarsana, Carissa C" userId="f8ca9924-43a5-44d6-b95c-a9b379aad797" providerId="ADAL" clId="{314FEDDA-23F8-4E49-B330-6918D4762423}" dt="2023-08-09T02:09:54.781" v="4103" actId="20577"/>
      <pc:docMkLst>
        <pc:docMk/>
      </pc:docMkLst>
      <pc:sldChg chg="modSp mod modTransition">
        <pc:chgData name="Suarsana, Carissa C" userId="f8ca9924-43a5-44d6-b95c-a9b379aad797" providerId="ADAL" clId="{314FEDDA-23F8-4E49-B330-6918D4762423}" dt="2023-08-07T04:48:05.247" v="3642"/>
        <pc:sldMkLst>
          <pc:docMk/>
          <pc:sldMk cId="2142316308" sldId="256"/>
        </pc:sldMkLst>
        <pc:spChg chg="mod">
          <ac:chgData name="Suarsana, Carissa C" userId="f8ca9924-43a5-44d6-b95c-a9b379aad797" providerId="ADAL" clId="{314FEDDA-23F8-4E49-B330-6918D4762423}" dt="2023-08-02T01:12:08.582" v="26" actId="20577"/>
          <ac:spMkLst>
            <pc:docMk/>
            <pc:sldMk cId="2142316308" sldId="256"/>
            <ac:spMk id="2" creationId="{7D65CF0B-BB68-4A49-91EE-96E78E8CAD61}"/>
          </ac:spMkLst>
        </pc:spChg>
        <pc:spChg chg="mod">
          <ac:chgData name="Suarsana, Carissa C" userId="f8ca9924-43a5-44d6-b95c-a9b379aad797" providerId="ADAL" clId="{314FEDDA-23F8-4E49-B330-6918D4762423}" dt="2023-08-05T23:20:07.235" v="1587" actId="1076"/>
          <ac:spMkLst>
            <pc:docMk/>
            <pc:sldMk cId="2142316308" sldId="256"/>
            <ac:spMk id="3" creationId="{05857963-8D3D-4F24-B535-54652EE095F0}"/>
          </ac:spMkLst>
        </pc:spChg>
        <pc:spChg chg="mod">
          <ac:chgData name="Suarsana, Carissa C" userId="f8ca9924-43a5-44d6-b95c-a9b379aad797" providerId="ADAL" clId="{314FEDDA-23F8-4E49-B330-6918D4762423}" dt="2023-08-02T01:12:02.074" v="11" actId="20577"/>
          <ac:spMkLst>
            <pc:docMk/>
            <pc:sldMk cId="2142316308" sldId="256"/>
            <ac:spMk id="4" creationId="{1E70722D-0BC0-4487-812D-1E4E0DEC1129}"/>
          </ac:spMkLst>
        </pc:spChg>
        <pc:spChg chg="mod">
          <ac:chgData name="Suarsana, Carissa C" userId="f8ca9924-43a5-44d6-b95c-a9b379aad797" providerId="ADAL" clId="{314FEDDA-23F8-4E49-B330-6918D4762423}" dt="2023-08-02T01:12:26.632" v="88" actId="20577"/>
          <ac:spMkLst>
            <pc:docMk/>
            <pc:sldMk cId="2142316308" sldId="256"/>
            <ac:spMk id="5" creationId="{B623514F-9C9F-4868-A7D9-66CAA07E615D}"/>
          </ac:spMkLst>
        </pc:spChg>
      </pc:sldChg>
      <pc:sldChg chg="del">
        <pc:chgData name="Suarsana, Carissa C" userId="f8ca9924-43a5-44d6-b95c-a9b379aad797" providerId="ADAL" clId="{314FEDDA-23F8-4E49-B330-6918D4762423}" dt="2023-08-02T01:14:19.723" v="197" actId="2696"/>
        <pc:sldMkLst>
          <pc:docMk/>
          <pc:sldMk cId="434389766" sldId="257"/>
        </pc:sldMkLst>
      </pc:sldChg>
      <pc:sldChg chg="del">
        <pc:chgData name="Suarsana, Carissa C" userId="f8ca9924-43a5-44d6-b95c-a9b379aad797" providerId="ADAL" clId="{314FEDDA-23F8-4E49-B330-6918D4762423}" dt="2023-08-02T01:14:17.840" v="196" actId="2696"/>
        <pc:sldMkLst>
          <pc:docMk/>
          <pc:sldMk cId="3733523618" sldId="258"/>
        </pc:sldMkLst>
      </pc:sldChg>
      <pc:sldChg chg="del">
        <pc:chgData name="Suarsana, Carissa C" userId="f8ca9924-43a5-44d6-b95c-a9b379aad797" providerId="ADAL" clId="{314FEDDA-23F8-4E49-B330-6918D4762423}" dt="2023-08-02T01:14:16.020" v="195" actId="2696"/>
        <pc:sldMkLst>
          <pc:docMk/>
          <pc:sldMk cId="2636584484" sldId="259"/>
        </pc:sldMkLst>
      </pc:sldChg>
      <pc:sldChg chg="del">
        <pc:chgData name="Suarsana, Carissa C" userId="f8ca9924-43a5-44d6-b95c-a9b379aad797" providerId="ADAL" clId="{314FEDDA-23F8-4E49-B330-6918D4762423}" dt="2023-08-02T01:14:12.883" v="194" actId="2696"/>
        <pc:sldMkLst>
          <pc:docMk/>
          <pc:sldMk cId="18768004" sldId="260"/>
        </pc:sldMkLst>
      </pc:sldChg>
      <pc:sldChg chg="del">
        <pc:chgData name="Suarsana, Carissa C" userId="f8ca9924-43a5-44d6-b95c-a9b379aad797" providerId="ADAL" clId="{314FEDDA-23F8-4E49-B330-6918D4762423}" dt="2023-08-02T01:14:11.010" v="193" actId="2696"/>
        <pc:sldMkLst>
          <pc:docMk/>
          <pc:sldMk cId="612177979" sldId="261"/>
        </pc:sldMkLst>
      </pc:sldChg>
      <pc:sldChg chg="del">
        <pc:chgData name="Suarsana, Carissa C" userId="f8ca9924-43a5-44d6-b95c-a9b379aad797" providerId="ADAL" clId="{314FEDDA-23F8-4E49-B330-6918D4762423}" dt="2023-08-02T01:14:08.808" v="192" actId="2696"/>
        <pc:sldMkLst>
          <pc:docMk/>
          <pc:sldMk cId="2902992781" sldId="262"/>
        </pc:sldMkLst>
      </pc:sldChg>
      <pc:sldChg chg="del">
        <pc:chgData name="Suarsana, Carissa C" userId="f8ca9924-43a5-44d6-b95c-a9b379aad797" providerId="ADAL" clId="{314FEDDA-23F8-4E49-B330-6918D4762423}" dt="2023-08-02T01:14:06.399" v="191" actId="2696"/>
        <pc:sldMkLst>
          <pc:docMk/>
          <pc:sldMk cId="4243905809" sldId="263"/>
        </pc:sldMkLst>
      </pc:sldChg>
      <pc:sldChg chg="del">
        <pc:chgData name="Suarsana, Carissa C" userId="f8ca9924-43a5-44d6-b95c-a9b379aad797" providerId="ADAL" clId="{314FEDDA-23F8-4E49-B330-6918D4762423}" dt="2023-08-02T01:14:03.832" v="190" actId="2696"/>
        <pc:sldMkLst>
          <pc:docMk/>
          <pc:sldMk cId="491993309" sldId="264"/>
        </pc:sldMkLst>
      </pc:sldChg>
      <pc:sldChg chg="addSp delSp modSp mod modTransition">
        <pc:chgData name="Suarsana, Carissa C" userId="f8ca9924-43a5-44d6-b95c-a9b379aad797" providerId="ADAL" clId="{314FEDDA-23F8-4E49-B330-6918D4762423}" dt="2023-08-07T04:48:05.247" v="3642"/>
        <pc:sldMkLst>
          <pc:docMk/>
          <pc:sldMk cId="3309279394" sldId="265"/>
        </pc:sldMkLst>
        <pc:spChg chg="add del mod">
          <ac:chgData name="Suarsana, Carissa C" userId="f8ca9924-43a5-44d6-b95c-a9b379aad797" providerId="ADAL" clId="{314FEDDA-23F8-4E49-B330-6918D4762423}" dt="2023-08-05T23:18:54.918" v="1525" actId="478"/>
          <ac:spMkLst>
            <pc:docMk/>
            <pc:sldMk cId="3309279394" sldId="265"/>
            <ac:spMk id="2" creationId="{B9439C06-0E32-9C84-01A4-6BE0FD91D393}"/>
          </ac:spMkLst>
        </pc:spChg>
        <pc:spChg chg="del">
          <ac:chgData name="Suarsana, Carissa C" userId="f8ca9924-43a5-44d6-b95c-a9b379aad797" providerId="ADAL" clId="{314FEDDA-23F8-4E49-B330-6918D4762423}" dt="2023-08-02T01:13:39.636" v="187" actId="21"/>
          <ac:spMkLst>
            <pc:docMk/>
            <pc:sldMk cId="3309279394" sldId="265"/>
            <ac:spMk id="2" creationId="{CBA4F671-D586-49FB-B0C1-E7E9ADFE08D4}"/>
          </ac:spMkLst>
        </pc:spChg>
        <pc:spChg chg="del">
          <ac:chgData name="Suarsana, Carissa C" userId="f8ca9924-43a5-44d6-b95c-a9b379aad797" providerId="ADAL" clId="{314FEDDA-23F8-4E49-B330-6918D4762423}" dt="2023-08-02T01:13:29.778" v="185" actId="478"/>
          <ac:spMkLst>
            <pc:docMk/>
            <pc:sldMk cId="3309279394" sldId="265"/>
            <ac:spMk id="3" creationId="{16721AB4-1CF0-4825-926E-5207D64C2645}"/>
          </ac:spMkLst>
        </pc:spChg>
        <pc:spChg chg="add mod">
          <ac:chgData name="Suarsana, Carissa C" userId="f8ca9924-43a5-44d6-b95c-a9b379aad797" providerId="ADAL" clId="{314FEDDA-23F8-4E49-B330-6918D4762423}" dt="2023-08-05T23:19:32.882" v="1586" actId="1076"/>
          <ac:spMkLst>
            <pc:docMk/>
            <pc:sldMk cId="3309279394" sldId="265"/>
            <ac:spMk id="3" creationId="{67B12596-9218-8BF3-8805-2A64F250E211}"/>
          </ac:spMkLst>
        </pc:spChg>
        <pc:spChg chg="add del mod">
          <ac:chgData name="Suarsana, Carissa C" userId="f8ca9924-43a5-44d6-b95c-a9b379aad797" providerId="ADAL" clId="{314FEDDA-23F8-4E49-B330-6918D4762423}" dt="2023-08-04T01:45:42.217" v="623" actId="478"/>
          <ac:spMkLst>
            <pc:docMk/>
            <pc:sldMk cId="3309279394" sldId="265"/>
            <ac:spMk id="3" creationId="{910116D0-BA13-457F-98F7-A81599508711}"/>
          </ac:spMkLst>
        </pc:spChg>
        <pc:spChg chg="del mod">
          <ac:chgData name="Suarsana, Carissa C" userId="f8ca9924-43a5-44d6-b95c-a9b379aad797" providerId="ADAL" clId="{314FEDDA-23F8-4E49-B330-6918D4762423}" dt="2023-08-02T01:12:59.298" v="113" actId="478"/>
          <ac:spMkLst>
            <pc:docMk/>
            <pc:sldMk cId="3309279394" sldId="265"/>
            <ac:spMk id="4" creationId="{A412BBAB-4628-42F5-BF78-BE0E59475133}"/>
          </ac:spMkLst>
        </pc:spChg>
        <pc:spChg chg="del mod">
          <ac:chgData name="Suarsana, Carissa C" userId="f8ca9924-43a5-44d6-b95c-a9b379aad797" providerId="ADAL" clId="{314FEDDA-23F8-4E49-B330-6918D4762423}" dt="2023-08-04T01:45:35.006" v="621" actId="478"/>
          <ac:spMkLst>
            <pc:docMk/>
            <pc:sldMk cId="3309279394" sldId="265"/>
            <ac:spMk id="5" creationId="{62E14719-D011-4E0B-9362-CD19FF22FEB5}"/>
          </ac:spMkLst>
        </pc:spChg>
        <pc:spChg chg="del">
          <ac:chgData name="Suarsana, Carissa C" userId="f8ca9924-43a5-44d6-b95c-a9b379aad797" providerId="ADAL" clId="{314FEDDA-23F8-4E49-B330-6918D4762423}" dt="2023-08-04T01:45:37.457" v="622" actId="478"/>
          <ac:spMkLst>
            <pc:docMk/>
            <pc:sldMk cId="3309279394" sldId="265"/>
            <ac:spMk id="6" creationId="{73118D49-CA48-4C57-A37C-31BAA7538127}"/>
          </ac:spMkLst>
        </pc:spChg>
        <pc:spChg chg="mod">
          <ac:chgData name="Suarsana, Carissa C" userId="f8ca9924-43a5-44d6-b95c-a9b379aad797" providerId="ADAL" clId="{314FEDDA-23F8-4E49-B330-6918D4762423}" dt="2023-08-04T01:46:08.612" v="639" actId="403"/>
          <ac:spMkLst>
            <pc:docMk/>
            <pc:sldMk cId="3309279394" sldId="265"/>
            <ac:spMk id="7" creationId="{72B381BA-F1D7-483F-B759-9C3451355503}"/>
          </ac:spMkLst>
        </pc:spChg>
        <pc:spChg chg="add del mod">
          <ac:chgData name="Suarsana, Carissa C" userId="f8ca9924-43a5-44d6-b95c-a9b379aad797" providerId="ADAL" clId="{314FEDDA-23F8-4E49-B330-6918D4762423}" dt="2023-08-02T01:13:35.635" v="186" actId="21"/>
          <ac:spMkLst>
            <pc:docMk/>
            <pc:sldMk cId="3309279394" sldId="265"/>
            <ac:spMk id="9" creationId="{85083832-8248-4766-9951-02620E483EC5}"/>
          </ac:spMkLst>
        </pc:spChg>
        <pc:spChg chg="add del mod">
          <ac:chgData name="Suarsana, Carissa C" userId="f8ca9924-43a5-44d6-b95c-a9b379aad797" providerId="ADAL" clId="{314FEDDA-23F8-4E49-B330-6918D4762423}" dt="2023-08-02T01:13:46.890" v="188" actId="21"/>
          <ac:spMkLst>
            <pc:docMk/>
            <pc:sldMk cId="3309279394" sldId="265"/>
            <ac:spMk id="11" creationId="{7292BCA4-7137-B976-F870-AD8A6A26A0A2}"/>
          </ac:spMkLst>
        </pc:spChg>
      </pc:sldChg>
      <pc:sldChg chg="addSp delSp modSp add del mod modTransition setBg modClrScheme chgLayout">
        <pc:chgData name="Suarsana, Carissa C" userId="f8ca9924-43a5-44d6-b95c-a9b379aad797" providerId="ADAL" clId="{314FEDDA-23F8-4E49-B330-6918D4762423}" dt="2023-08-07T22:04:28.513" v="3781" actId="1582"/>
        <pc:sldMkLst>
          <pc:docMk/>
          <pc:sldMk cId="3971389974" sldId="266"/>
        </pc:sldMkLst>
        <pc:spChg chg="mod">
          <ac:chgData name="Suarsana, Carissa C" userId="f8ca9924-43a5-44d6-b95c-a9b379aad797" providerId="ADAL" clId="{314FEDDA-23F8-4E49-B330-6918D4762423}" dt="2023-08-05T23:10:54.061" v="1373" actId="403"/>
          <ac:spMkLst>
            <pc:docMk/>
            <pc:sldMk cId="3971389974" sldId="266"/>
            <ac:spMk id="7" creationId="{7330900A-A648-FB0F-2636-2D746F877661}"/>
          </ac:spMkLst>
        </pc:spChg>
        <pc:spChg chg="mod">
          <ac:chgData name="Suarsana, Carissa C" userId="f8ca9924-43a5-44d6-b95c-a9b379aad797" providerId="ADAL" clId="{314FEDDA-23F8-4E49-B330-6918D4762423}" dt="2023-08-07T05:23:52.560" v="3780" actId="1076"/>
          <ac:spMkLst>
            <pc:docMk/>
            <pc:sldMk cId="3971389974" sldId="266"/>
            <ac:spMk id="8" creationId="{C48610E5-6F24-ACD8-645D-D448AE2BA925}"/>
          </ac:spMkLst>
        </pc:spChg>
        <pc:spChg chg="add del mod">
          <ac:chgData name="Suarsana, Carissa C" userId="f8ca9924-43a5-44d6-b95c-a9b379aad797" providerId="ADAL" clId="{314FEDDA-23F8-4E49-B330-6918D4762423}" dt="2023-08-05T23:00:46.305" v="1215" actId="26606"/>
          <ac:spMkLst>
            <pc:docMk/>
            <pc:sldMk cId="3971389974" sldId="266"/>
            <ac:spMk id="14" creationId="{FB14EDF9-E5AF-11DD-0905-7A36A4D4E2DD}"/>
          </ac:spMkLst>
        </pc:spChg>
        <pc:spChg chg="add del mod">
          <ac:chgData name="Suarsana, Carissa C" userId="f8ca9924-43a5-44d6-b95c-a9b379aad797" providerId="ADAL" clId="{314FEDDA-23F8-4E49-B330-6918D4762423}" dt="2023-08-05T23:00:46.305" v="1215" actId="26606"/>
          <ac:spMkLst>
            <pc:docMk/>
            <pc:sldMk cId="3971389974" sldId="266"/>
            <ac:spMk id="16" creationId="{5B8A82E8-FF85-3D37-1880-A555F486B299}"/>
          </ac:spMkLst>
        </pc:spChg>
        <pc:spChg chg="add del mod">
          <ac:chgData name="Suarsana, Carissa C" userId="f8ca9924-43a5-44d6-b95c-a9b379aad797" providerId="ADAL" clId="{314FEDDA-23F8-4E49-B330-6918D4762423}" dt="2023-08-05T23:08:27.183" v="1323" actId="26606"/>
          <ac:spMkLst>
            <pc:docMk/>
            <pc:sldMk cId="3971389974" sldId="266"/>
            <ac:spMk id="24" creationId="{A871C2A4-DCBD-044D-2DFA-7FDD99CCD4A6}"/>
          </ac:spMkLst>
        </pc:spChg>
        <pc:spChg chg="add del mod">
          <ac:chgData name="Suarsana, Carissa C" userId="f8ca9924-43a5-44d6-b95c-a9b379aad797" providerId="ADAL" clId="{314FEDDA-23F8-4E49-B330-6918D4762423}" dt="2023-08-05T23:08:27.183" v="1323" actId="26606"/>
          <ac:spMkLst>
            <pc:docMk/>
            <pc:sldMk cId="3971389974" sldId="266"/>
            <ac:spMk id="26" creationId="{409379AC-FE3C-CD11-EABC-C3FB93657F36}"/>
          </ac:spMkLst>
        </pc:spChg>
        <pc:spChg chg="add mod">
          <ac:chgData name="Suarsana, Carissa C" userId="f8ca9924-43a5-44d6-b95c-a9b379aad797" providerId="ADAL" clId="{314FEDDA-23F8-4E49-B330-6918D4762423}" dt="2023-08-05T23:08:27.199" v="1324" actId="26606"/>
          <ac:spMkLst>
            <pc:docMk/>
            <pc:sldMk cId="3971389974" sldId="266"/>
            <ac:spMk id="28" creationId="{AB96B5E5-557B-E065-67D7-7D112CB878BC}"/>
          </ac:spMkLst>
        </pc:spChg>
        <pc:spChg chg="add mod">
          <ac:chgData name="Suarsana, Carissa C" userId="f8ca9924-43a5-44d6-b95c-a9b379aad797" providerId="ADAL" clId="{314FEDDA-23F8-4E49-B330-6918D4762423}" dt="2023-08-05T23:08:46.341" v="1340" actId="20577"/>
          <ac:spMkLst>
            <pc:docMk/>
            <pc:sldMk cId="3971389974" sldId="266"/>
            <ac:spMk id="29" creationId="{34D76D6C-5600-DE90-D5B6-EC28394F95F7}"/>
          </ac:spMkLst>
        </pc:spChg>
        <pc:picChg chg="add del mod">
          <ac:chgData name="Suarsana, Carissa C" userId="f8ca9924-43a5-44d6-b95c-a9b379aad797" providerId="ADAL" clId="{314FEDDA-23F8-4E49-B330-6918D4762423}" dt="2023-08-05T22:58:52.695" v="1204" actId="478"/>
          <ac:picMkLst>
            <pc:docMk/>
            <pc:sldMk cId="3971389974" sldId="266"/>
            <ac:picMk id="3" creationId="{8CF3FF6B-EEBD-CBC8-64E3-AF0FFBA5D053}"/>
          </ac:picMkLst>
        </pc:picChg>
        <pc:picChg chg="add del mod">
          <ac:chgData name="Suarsana, Carissa C" userId="f8ca9924-43a5-44d6-b95c-a9b379aad797" providerId="ADAL" clId="{314FEDDA-23F8-4E49-B330-6918D4762423}" dt="2023-08-05T22:59:59.920" v="1210" actId="478"/>
          <ac:picMkLst>
            <pc:docMk/>
            <pc:sldMk cId="3971389974" sldId="266"/>
            <ac:picMk id="5" creationId="{B55EA6CD-8091-B193-EF83-F4D0AD57E1DD}"/>
          </ac:picMkLst>
        </pc:picChg>
        <pc:picChg chg="add del mod ord">
          <ac:chgData name="Suarsana, Carissa C" userId="f8ca9924-43a5-44d6-b95c-a9b379aad797" providerId="ADAL" clId="{314FEDDA-23F8-4E49-B330-6918D4762423}" dt="2023-08-05T23:01:41.522" v="1221" actId="478"/>
          <ac:picMkLst>
            <pc:docMk/>
            <pc:sldMk cId="3971389974" sldId="266"/>
            <ac:picMk id="9" creationId="{642F9010-655C-AE52-AA17-0D1797C3E79D}"/>
          </ac:picMkLst>
        </pc:picChg>
        <pc:picChg chg="add del mod">
          <ac:chgData name="Suarsana, Carissa C" userId="f8ca9924-43a5-44d6-b95c-a9b379aad797" providerId="ADAL" clId="{314FEDDA-23F8-4E49-B330-6918D4762423}" dt="2023-08-05T23:07:21.321" v="1319" actId="478"/>
          <ac:picMkLst>
            <pc:docMk/>
            <pc:sldMk cId="3971389974" sldId="266"/>
            <ac:picMk id="11" creationId="{51995A4C-02C7-120C-12C9-FC7A45382330}"/>
          </ac:picMkLst>
        </pc:picChg>
        <pc:picChg chg="add del mod">
          <ac:chgData name="Suarsana, Carissa C" userId="f8ca9924-43a5-44d6-b95c-a9b379aad797" providerId="ADAL" clId="{314FEDDA-23F8-4E49-B330-6918D4762423}" dt="2023-08-05T23:07:21.321" v="1319" actId="478"/>
          <ac:picMkLst>
            <pc:docMk/>
            <pc:sldMk cId="3971389974" sldId="266"/>
            <ac:picMk id="13" creationId="{24BD2092-092B-6A87-28D6-A309096FEBB2}"/>
          </ac:picMkLst>
        </pc:picChg>
        <pc:picChg chg="add del mod">
          <ac:chgData name="Suarsana, Carissa C" userId="f8ca9924-43a5-44d6-b95c-a9b379aad797" providerId="ADAL" clId="{314FEDDA-23F8-4E49-B330-6918D4762423}" dt="2023-08-05T23:07:21.321" v="1319" actId="478"/>
          <ac:picMkLst>
            <pc:docMk/>
            <pc:sldMk cId="3971389974" sldId="266"/>
            <ac:picMk id="17" creationId="{02239600-2B7B-9C61-55D1-B3A9F9AF1234}"/>
          </ac:picMkLst>
        </pc:picChg>
        <pc:picChg chg="add mod">
          <ac:chgData name="Suarsana, Carissa C" userId="f8ca9924-43a5-44d6-b95c-a9b379aad797" providerId="ADAL" clId="{314FEDDA-23F8-4E49-B330-6918D4762423}" dt="2023-08-07T22:04:28.513" v="3781" actId="1582"/>
          <ac:picMkLst>
            <pc:docMk/>
            <pc:sldMk cId="3971389974" sldId="266"/>
            <ac:picMk id="19" creationId="{85E4B47A-D877-4E13-F3DD-AFEA75284501}"/>
          </ac:picMkLst>
        </pc:picChg>
      </pc:sldChg>
      <pc:sldChg chg="addSp delSp modSp mod modTransition modClrScheme chgLayout">
        <pc:chgData name="Suarsana, Carissa C" userId="f8ca9924-43a5-44d6-b95c-a9b379aad797" providerId="ADAL" clId="{314FEDDA-23F8-4E49-B330-6918D4762423}" dt="2023-08-07T22:05:02.480" v="3785" actId="1582"/>
        <pc:sldMkLst>
          <pc:docMk/>
          <pc:sldMk cId="1085201120" sldId="267"/>
        </pc:sldMkLst>
        <pc:spChg chg="mod ord">
          <ac:chgData name="Suarsana, Carissa C" userId="f8ca9924-43a5-44d6-b95c-a9b379aad797" providerId="ADAL" clId="{314FEDDA-23F8-4E49-B330-6918D4762423}" dt="2023-08-04T02:19:15.375" v="1056" actId="20577"/>
          <ac:spMkLst>
            <pc:docMk/>
            <pc:sldMk cId="1085201120" sldId="267"/>
            <ac:spMk id="4" creationId="{E0EEFD95-057D-CC1F-F868-2862C5B1B96C}"/>
          </ac:spMkLst>
        </pc:spChg>
        <pc:spChg chg="add mod">
          <ac:chgData name="Suarsana, Carissa C" userId="f8ca9924-43a5-44d6-b95c-a9b379aad797" providerId="ADAL" clId="{314FEDDA-23F8-4E49-B330-6918D4762423}" dt="2023-08-04T02:14:48.354" v="1001" actId="1076"/>
          <ac:spMkLst>
            <pc:docMk/>
            <pc:sldMk cId="1085201120" sldId="267"/>
            <ac:spMk id="5" creationId="{D250C055-9F41-2BF9-620B-3E88A60CE3EC}"/>
          </ac:spMkLst>
        </pc:spChg>
        <pc:spChg chg="mod">
          <ac:chgData name="Suarsana, Carissa C" userId="f8ca9924-43a5-44d6-b95c-a9b379aad797" providerId="ADAL" clId="{314FEDDA-23F8-4E49-B330-6918D4762423}" dt="2023-08-04T02:19:26.078" v="1057" actId="403"/>
          <ac:spMkLst>
            <pc:docMk/>
            <pc:sldMk cId="1085201120" sldId="267"/>
            <ac:spMk id="7" creationId="{40A58E9D-2BF5-4D8D-9195-EB430183AFAB}"/>
          </ac:spMkLst>
        </pc:spChg>
        <pc:spChg chg="add del mod">
          <ac:chgData name="Suarsana, Carissa C" userId="f8ca9924-43a5-44d6-b95c-a9b379aad797" providerId="ADAL" clId="{314FEDDA-23F8-4E49-B330-6918D4762423}" dt="2023-08-04T01:29:01.106" v="284" actId="26606"/>
          <ac:spMkLst>
            <pc:docMk/>
            <pc:sldMk cId="1085201120" sldId="267"/>
            <ac:spMk id="12" creationId="{E98BFADA-D737-2E14-60CB-F971075AA076}"/>
          </ac:spMkLst>
        </pc:spChg>
        <pc:spChg chg="add del mod">
          <ac:chgData name="Suarsana, Carissa C" userId="f8ca9924-43a5-44d6-b95c-a9b379aad797" providerId="ADAL" clId="{314FEDDA-23F8-4E49-B330-6918D4762423}" dt="2023-08-04T01:29:01.106" v="284" actId="26606"/>
          <ac:spMkLst>
            <pc:docMk/>
            <pc:sldMk cId="1085201120" sldId="267"/>
            <ac:spMk id="14" creationId="{4C154871-D653-D393-2F20-FBE9D05925E6}"/>
          </ac:spMkLst>
        </pc:spChg>
        <pc:spChg chg="add del mod">
          <ac:chgData name="Suarsana, Carissa C" userId="f8ca9924-43a5-44d6-b95c-a9b379aad797" providerId="ADAL" clId="{314FEDDA-23F8-4E49-B330-6918D4762423}" dt="2023-08-04T01:29:02.377" v="286" actId="26606"/>
          <ac:spMkLst>
            <pc:docMk/>
            <pc:sldMk cId="1085201120" sldId="267"/>
            <ac:spMk id="16" creationId="{C2DB00C8-5441-4486-C3E5-8BAB407B2152}"/>
          </ac:spMkLst>
        </pc:spChg>
        <pc:spChg chg="add del mod">
          <ac:chgData name="Suarsana, Carissa C" userId="f8ca9924-43a5-44d6-b95c-a9b379aad797" providerId="ADAL" clId="{314FEDDA-23F8-4E49-B330-6918D4762423}" dt="2023-08-04T01:29:02.377" v="286" actId="26606"/>
          <ac:spMkLst>
            <pc:docMk/>
            <pc:sldMk cId="1085201120" sldId="267"/>
            <ac:spMk id="17" creationId="{19A67D22-C22B-5B19-2685-7578B0A5CD94}"/>
          </ac:spMkLst>
        </pc:spChg>
        <pc:spChg chg="add del mod">
          <ac:chgData name="Suarsana, Carissa C" userId="f8ca9924-43a5-44d6-b95c-a9b379aad797" providerId="ADAL" clId="{314FEDDA-23F8-4E49-B330-6918D4762423}" dt="2023-08-04T01:29:03.337" v="288" actId="26606"/>
          <ac:spMkLst>
            <pc:docMk/>
            <pc:sldMk cId="1085201120" sldId="267"/>
            <ac:spMk id="19" creationId="{E98BFADA-D737-2E14-60CB-F971075AA076}"/>
          </ac:spMkLst>
        </pc:spChg>
        <pc:spChg chg="add del mod">
          <ac:chgData name="Suarsana, Carissa C" userId="f8ca9924-43a5-44d6-b95c-a9b379aad797" providerId="ADAL" clId="{314FEDDA-23F8-4E49-B330-6918D4762423}" dt="2023-08-04T01:29:03.337" v="288" actId="26606"/>
          <ac:spMkLst>
            <pc:docMk/>
            <pc:sldMk cId="1085201120" sldId="267"/>
            <ac:spMk id="20" creationId="{4C154871-D653-D393-2F20-FBE9D05925E6}"/>
          </ac:spMkLst>
        </pc:spChg>
        <pc:spChg chg="add del mod">
          <ac:chgData name="Suarsana, Carissa C" userId="f8ca9924-43a5-44d6-b95c-a9b379aad797" providerId="ADAL" clId="{314FEDDA-23F8-4E49-B330-6918D4762423}" dt="2023-08-04T01:29:04.201" v="290" actId="26606"/>
          <ac:spMkLst>
            <pc:docMk/>
            <pc:sldMk cId="1085201120" sldId="267"/>
            <ac:spMk id="22" creationId="{DBFA5AB5-CB02-6429-4480-651BCECC8D65}"/>
          </ac:spMkLst>
        </pc:spChg>
        <pc:spChg chg="add del mod">
          <ac:chgData name="Suarsana, Carissa C" userId="f8ca9924-43a5-44d6-b95c-a9b379aad797" providerId="ADAL" clId="{314FEDDA-23F8-4E49-B330-6918D4762423}" dt="2023-08-04T01:29:04.201" v="290" actId="26606"/>
          <ac:spMkLst>
            <pc:docMk/>
            <pc:sldMk cId="1085201120" sldId="267"/>
            <ac:spMk id="23" creationId="{A07A990C-BC81-0D2F-A0C9-F3BB7F6C17A4}"/>
          </ac:spMkLst>
        </pc:spChg>
        <pc:spChg chg="add del mod">
          <ac:chgData name="Suarsana, Carissa C" userId="f8ca9924-43a5-44d6-b95c-a9b379aad797" providerId="ADAL" clId="{314FEDDA-23F8-4E49-B330-6918D4762423}" dt="2023-08-04T01:29:04.738" v="292" actId="26606"/>
          <ac:spMkLst>
            <pc:docMk/>
            <pc:sldMk cId="1085201120" sldId="267"/>
            <ac:spMk id="25" creationId="{C2DB00C8-5441-4486-C3E5-8BAB407B2152}"/>
          </ac:spMkLst>
        </pc:spChg>
        <pc:spChg chg="add del mod">
          <ac:chgData name="Suarsana, Carissa C" userId="f8ca9924-43a5-44d6-b95c-a9b379aad797" providerId="ADAL" clId="{314FEDDA-23F8-4E49-B330-6918D4762423}" dt="2023-08-04T01:29:04.738" v="292" actId="26606"/>
          <ac:spMkLst>
            <pc:docMk/>
            <pc:sldMk cId="1085201120" sldId="267"/>
            <ac:spMk id="26" creationId="{19A67D22-C22B-5B19-2685-7578B0A5CD94}"/>
          </ac:spMkLst>
        </pc:spChg>
        <pc:spChg chg="add del mod">
          <ac:chgData name="Suarsana, Carissa C" userId="f8ca9924-43a5-44d6-b95c-a9b379aad797" providerId="ADAL" clId="{314FEDDA-23F8-4E49-B330-6918D4762423}" dt="2023-08-04T01:29:06.637" v="294" actId="26606"/>
          <ac:spMkLst>
            <pc:docMk/>
            <pc:sldMk cId="1085201120" sldId="267"/>
            <ac:spMk id="28" creationId="{E98BFADA-D737-2E14-60CB-F971075AA076}"/>
          </ac:spMkLst>
        </pc:spChg>
        <pc:spChg chg="add del mod">
          <ac:chgData name="Suarsana, Carissa C" userId="f8ca9924-43a5-44d6-b95c-a9b379aad797" providerId="ADAL" clId="{314FEDDA-23F8-4E49-B330-6918D4762423}" dt="2023-08-04T01:29:06.637" v="294" actId="26606"/>
          <ac:spMkLst>
            <pc:docMk/>
            <pc:sldMk cId="1085201120" sldId="267"/>
            <ac:spMk id="29" creationId="{4C154871-D653-D393-2F20-FBE9D05925E6}"/>
          </ac:spMkLst>
        </pc:spChg>
        <pc:spChg chg="add del mod">
          <ac:chgData name="Suarsana, Carissa C" userId="f8ca9924-43a5-44d6-b95c-a9b379aad797" providerId="ADAL" clId="{314FEDDA-23F8-4E49-B330-6918D4762423}" dt="2023-08-04T01:29:08.674" v="296" actId="26606"/>
          <ac:spMkLst>
            <pc:docMk/>
            <pc:sldMk cId="1085201120" sldId="267"/>
            <ac:spMk id="31" creationId="{C2DB00C8-5441-4486-C3E5-8BAB407B2152}"/>
          </ac:spMkLst>
        </pc:spChg>
        <pc:spChg chg="add del mod">
          <ac:chgData name="Suarsana, Carissa C" userId="f8ca9924-43a5-44d6-b95c-a9b379aad797" providerId="ADAL" clId="{314FEDDA-23F8-4E49-B330-6918D4762423}" dt="2023-08-04T01:29:08.674" v="296" actId="26606"/>
          <ac:spMkLst>
            <pc:docMk/>
            <pc:sldMk cId="1085201120" sldId="267"/>
            <ac:spMk id="32" creationId="{19A67D22-C22B-5B19-2685-7578B0A5CD94}"/>
          </ac:spMkLst>
        </pc:spChg>
        <pc:spChg chg="add mod">
          <ac:chgData name="Suarsana, Carissa C" userId="f8ca9924-43a5-44d6-b95c-a9b379aad797" providerId="ADAL" clId="{314FEDDA-23F8-4E49-B330-6918D4762423}" dt="2023-08-04T02:14:27.319" v="996" actId="26606"/>
          <ac:spMkLst>
            <pc:docMk/>
            <pc:sldMk cId="1085201120" sldId="267"/>
            <ac:spMk id="34" creationId="{E98BFADA-D737-2E14-60CB-F971075AA076}"/>
          </ac:spMkLst>
        </pc:spChg>
        <pc:spChg chg="add del mod">
          <ac:chgData name="Suarsana, Carissa C" userId="f8ca9924-43a5-44d6-b95c-a9b379aad797" providerId="ADAL" clId="{314FEDDA-23F8-4E49-B330-6918D4762423}" dt="2023-08-07T04:29:41.111" v="3532" actId="478"/>
          <ac:spMkLst>
            <pc:docMk/>
            <pc:sldMk cId="1085201120" sldId="267"/>
            <ac:spMk id="35" creationId="{4C154871-D653-D393-2F20-FBE9D05925E6}"/>
          </ac:spMkLst>
        </pc:spChg>
        <pc:picChg chg="add mod">
          <ac:chgData name="Suarsana, Carissa C" userId="f8ca9924-43a5-44d6-b95c-a9b379aad797" providerId="ADAL" clId="{314FEDDA-23F8-4E49-B330-6918D4762423}" dt="2023-08-07T22:05:02.480" v="3785" actId="1582"/>
          <ac:picMkLst>
            <pc:docMk/>
            <pc:sldMk cId="1085201120" sldId="267"/>
            <ac:picMk id="3" creationId="{4E178130-F12B-FAB3-6F52-B24818144C2A}"/>
          </ac:picMkLst>
        </pc:picChg>
        <pc:picChg chg="add del mod">
          <ac:chgData name="Suarsana, Carissa C" userId="f8ca9924-43a5-44d6-b95c-a9b379aad797" providerId="ADAL" clId="{314FEDDA-23F8-4E49-B330-6918D4762423}" dt="2023-08-07T04:28:27.004" v="3513" actId="478"/>
          <ac:picMkLst>
            <pc:docMk/>
            <pc:sldMk cId="1085201120" sldId="267"/>
            <ac:picMk id="6" creationId="{147768F8-CE97-F6D4-72DE-5B8B5F190D54}"/>
          </ac:picMkLst>
        </pc:picChg>
        <pc:picChg chg="add del mod">
          <ac:chgData name="Suarsana, Carissa C" userId="f8ca9924-43a5-44d6-b95c-a9b379aad797" providerId="ADAL" clId="{314FEDDA-23F8-4E49-B330-6918D4762423}" dt="2023-08-07T04:28:27.004" v="3513" actId="478"/>
          <ac:picMkLst>
            <pc:docMk/>
            <pc:sldMk cId="1085201120" sldId="267"/>
            <ac:picMk id="9" creationId="{74EF3765-5ED7-419E-D80E-BE584EE5F419}"/>
          </ac:picMkLst>
        </pc:picChg>
        <pc:picChg chg="add mod">
          <ac:chgData name="Suarsana, Carissa C" userId="f8ca9924-43a5-44d6-b95c-a9b379aad797" providerId="ADAL" clId="{314FEDDA-23F8-4E49-B330-6918D4762423}" dt="2023-08-07T22:04:58.604" v="3784" actId="1582"/>
          <ac:picMkLst>
            <pc:docMk/>
            <pc:sldMk cId="1085201120" sldId="267"/>
            <ac:picMk id="11" creationId="{EA07CFC3-372B-ED4D-286D-087DC0442850}"/>
          </ac:picMkLst>
        </pc:picChg>
      </pc:sldChg>
      <pc:sldChg chg="del">
        <pc:chgData name="Suarsana, Carissa C" userId="f8ca9924-43a5-44d6-b95c-a9b379aad797" providerId="ADAL" clId="{314FEDDA-23F8-4E49-B330-6918D4762423}" dt="2023-08-02T01:14:00.682" v="189" actId="2696"/>
        <pc:sldMkLst>
          <pc:docMk/>
          <pc:sldMk cId="59582380" sldId="268"/>
        </pc:sldMkLst>
      </pc:sldChg>
      <pc:sldChg chg="modSp mod modTransition">
        <pc:chgData name="Suarsana, Carissa C" userId="f8ca9924-43a5-44d6-b95c-a9b379aad797" providerId="ADAL" clId="{314FEDDA-23F8-4E49-B330-6918D4762423}" dt="2023-08-07T04:51:40.279" v="3667" actId="1076"/>
        <pc:sldMkLst>
          <pc:docMk/>
          <pc:sldMk cId="1137147382" sldId="268"/>
        </pc:sldMkLst>
        <pc:spChg chg="mod">
          <ac:chgData name="Suarsana, Carissa C" userId="f8ca9924-43a5-44d6-b95c-a9b379aad797" providerId="ADAL" clId="{314FEDDA-23F8-4E49-B330-6918D4762423}" dt="2023-08-07T04:51:40.279" v="3667" actId="1076"/>
          <ac:spMkLst>
            <pc:docMk/>
            <pc:sldMk cId="1137147382" sldId="268"/>
            <ac:spMk id="7" creationId="{4C08604A-85EA-371D-ADEB-45DBB92CA3DA}"/>
          </ac:spMkLst>
        </pc:spChg>
        <pc:spChg chg="mod">
          <ac:chgData name="Suarsana, Carissa C" userId="f8ca9924-43a5-44d6-b95c-a9b379aad797" providerId="ADAL" clId="{314FEDDA-23F8-4E49-B330-6918D4762423}" dt="2023-08-07T04:33:49.192" v="3572" actId="1076"/>
          <ac:spMkLst>
            <pc:docMk/>
            <pc:sldMk cId="1137147382" sldId="268"/>
            <ac:spMk id="16" creationId="{F98C6720-D1BB-20E9-E4BC-ECC473F973BD}"/>
          </ac:spMkLst>
        </pc:spChg>
      </pc:sldChg>
      <pc:sldChg chg="modSp modTransition">
        <pc:chgData name="Suarsana, Carissa C" userId="f8ca9924-43a5-44d6-b95c-a9b379aad797" providerId="ADAL" clId="{314FEDDA-23F8-4E49-B330-6918D4762423}" dt="2023-08-07T04:48:05.247" v="3642"/>
        <pc:sldMkLst>
          <pc:docMk/>
          <pc:sldMk cId="1630734429" sldId="269"/>
        </pc:sldMkLst>
        <pc:graphicFrameChg chg="mod">
          <ac:chgData name="Suarsana, Carissa C" userId="f8ca9924-43a5-44d6-b95c-a9b379aad797" providerId="ADAL" clId="{314FEDDA-23F8-4E49-B330-6918D4762423}" dt="2023-08-05T23:13:22.645" v="1455" actId="20577"/>
          <ac:graphicFrameMkLst>
            <pc:docMk/>
            <pc:sldMk cId="1630734429" sldId="269"/>
            <ac:graphicFrameMk id="86" creationId="{C955F212-DA62-9699-0816-5A97E97B3191}"/>
          </ac:graphicFrameMkLst>
        </pc:graphicFrameChg>
      </pc:sldChg>
      <pc:sldChg chg="addSp delSp modSp mod modTransition modClrScheme chgLayout">
        <pc:chgData name="Suarsana, Carissa C" userId="f8ca9924-43a5-44d6-b95c-a9b379aad797" providerId="ADAL" clId="{314FEDDA-23F8-4E49-B330-6918D4762423}" dt="2023-08-09T02:09:54.781" v="4103" actId="20577"/>
        <pc:sldMkLst>
          <pc:docMk/>
          <pc:sldMk cId="1385403604" sldId="270"/>
        </pc:sldMkLst>
        <pc:spChg chg="add mod ord">
          <ac:chgData name="Suarsana, Carissa C" userId="f8ca9924-43a5-44d6-b95c-a9b379aad797" providerId="ADAL" clId="{314FEDDA-23F8-4E49-B330-6918D4762423}" dt="2023-08-09T02:09:54.781" v="4103" actId="20577"/>
          <ac:spMkLst>
            <pc:docMk/>
            <pc:sldMk cId="1385403604" sldId="270"/>
            <ac:spMk id="2" creationId="{A9542E98-C658-866D-7F3D-E331228F716D}"/>
          </ac:spMkLst>
        </pc:spChg>
        <pc:spChg chg="del mod ord">
          <ac:chgData name="Suarsana, Carissa C" userId="f8ca9924-43a5-44d6-b95c-a9b379aad797" providerId="ADAL" clId="{314FEDDA-23F8-4E49-B330-6918D4762423}" dt="2023-08-07T04:03:29.774" v="2129" actId="700"/>
          <ac:spMkLst>
            <pc:docMk/>
            <pc:sldMk cId="1385403604" sldId="270"/>
            <ac:spMk id="5" creationId="{A0EA1EBD-3241-6991-4DBE-4E1BFDDF31E1}"/>
          </ac:spMkLst>
        </pc:spChg>
        <pc:spChg chg="mod ord">
          <ac:chgData name="Suarsana, Carissa C" userId="f8ca9924-43a5-44d6-b95c-a9b379aad797" providerId="ADAL" clId="{314FEDDA-23F8-4E49-B330-6918D4762423}" dt="2023-08-07T04:03:34.314" v="2132" actId="404"/>
          <ac:spMkLst>
            <pc:docMk/>
            <pc:sldMk cId="1385403604" sldId="270"/>
            <ac:spMk id="7" creationId="{52C7BE1A-AB3C-3426-6CC7-F40731C0BCFF}"/>
          </ac:spMkLst>
        </pc:spChg>
      </pc:sldChg>
      <pc:sldChg chg="addSp delSp modSp new mod modTransition modClrScheme chgLayout">
        <pc:chgData name="Suarsana, Carissa C" userId="f8ca9924-43a5-44d6-b95c-a9b379aad797" providerId="ADAL" clId="{314FEDDA-23F8-4E49-B330-6918D4762423}" dt="2023-08-09T02:09:38.624" v="4102" actId="20577"/>
        <pc:sldMkLst>
          <pc:docMk/>
          <pc:sldMk cId="125743735" sldId="271"/>
        </pc:sldMkLst>
        <pc:spChg chg="mod">
          <ac:chgData name="Suarsana, Carissa C" userId="f8ca9924-43a5-44d6-b95c-a9b379aad797" providerId="ADAL" clId="{314FEDDA-23F8-4E49-B330-6918D4762423}" dt="2023-08-04T02:13:25.577" v="989" actId="26606"/>
          <ac:spMkLst>
            <pc:docMk/>
            <pc:sldMk cId="125743735" sldId="271"/>
            <ac:spMk id="2" creationId="{9189C357-83D8-96DF-3C9D-23E099E944C6}"/>
          </ac:spMkLst>
        </pc:spChg>
        <pc:spChg chg="mod">
          <ac:chgData name="Suarsana, Carissa C" userId="f8ca9924-43a5-44d6-b95c-a9b379aad797" providerId="ADAL" clId="{314FEDDA-23F8-4E49-B330-6918D4762423}" dt="2023-08-04T02:13:25.577" v="989" actId="26606"/>
          <ac:spMkLst>
            <pc:docMk/>
            <pc:sldMk cId="125743735" sldId="271"/>
            <ac:spMk id="3" creationId="{59414BA5-B7E0-3B61-EB52-4713A12EFBF0}"/>
          </ac:spMkLst>
        </pc:spChg>
        <pc:spChg chg="mod ord">
          <ac:chgData name="Suarsana, Carissa C" userId="f8ca9924-43a5-44d6-b95c-a9b379aad797" providerId="ADAL" clId="{314FEDDA-23F8-4E49-B330-6918D4762423}" dt="2023-08-07T03:56:10.647" v="2035" actId="12"/>
          <ac:spMkLst>
            <pc:docMk/>
            <pc:sldMk cId="125743735" sldId="271"/>
            <ac:spMk id="4" creationId="{2C1143AA-8FC2-E51B-E425-6CA1161E2B22}"/>
          </ac:spMkLst>
        </pc:spChg>
        <pc:spChg chg="mod">
          <ac:chgData name="Suarsana, Carissa C" userId="f8ca9924-43a5-44d6-b95c-a9b379aad797" providerId="ADAL" clId="{314FEDDA-23F8-4E49-B330-6918D4762423}" dt="2023-08-09T02:09:38.624" v="4102" actId="20577"/>
          <ac:spMkLst>
            <pc:docMk/>
            <pc:sldMk cId="125743735" sldId="271"/>
            <ac:spMk id="5" creationId="{66840CBE-92E4-6DAC-366F-73168AB32C48}"/>
          </ac:spMkLst>
        </pc:spChg>
        <pc:spChg chg="add del">
          <ac:chgData name="Suarsana, Carissa C" userId="f8ca9924-43a5-44d6-b95c-a9b379aad797" providerId="ADAL" clId="{314FEDDA-23F8-4E49-B330-6918D4762423}" dt="2023-08-04T02:07:36.906" v="843" actId="22"/>
          <ac:spMkLst>
            <pc:docMk/>
            <pc:sldMk cId="125743735" sldId="271"/>
            <ac:spMk id="7" creationId="{9A76CBE0-A04A-38A9-A5EF-8DC9C74C2D9D}"/>
          </ac:spMkLst>
        </pc:spChg>
        <pc:spChg chg="add mod">
          <ac:chgData name="Suarsana, Carissa C" userId="f8ca9924-43a5-44d6-b95c-a9b379aad797" providerId="ADAL" clId="{314FEDDA-23F8-4E49-B330-6918D4762423}" dt="2023-08-04T02:14:03.537" v="995" actId="1076"/>
          <ac:spMkLst>
            <pc:docMk/>
            <pc:sldMk cId="125743735" sldId="271"/>
            <ac:spMk id="10" creationId="{430DDA78-7B84-E869-2F91-405493252758}"/>
          </ac:spMkLst>
        </pc:spChg>
        <pc:picChg chg="add mod ord">
          <ac:chgData name="Suarsana, Carissa C" userId="f8ca9924-43a5-44d6-b95c-a9b379aad797" providerId="ADAL" clId="{314FEDDA-23F8-4E49-B330-6918D4762423}" dt="2023-08-07T22:04:45.142" v="3783" actId="1582"/>
          <ac:picMkLst>
            <pc:docMk/>
            <pc:sldMk cId="125743735" sldId="271"/>
            <ac:picMk id="9" creationId="{FD8F60B1-B4D6-19B6-607C-F48ABA4A2774}"/>
          </ac:picMkLst>
        </pc:picChg>
      </pc:sldChg>
      <pc:sldChg chg="addSp delSp modSp new mod modTransition modClrScheme chgLayout">
        <pc:chgData name="Suarsana, Carissa C" userId="f8ca9924-43a5-44d6-b95c-a9b379aad797" providerId="ADAL" clId="{314FEDDA-23F8-4E49-B330-6918D4762423}" dt="2023-08-07T22:04:37.012" v="3782" actId="1582"/>
        <pc:sldMkLst>
          <pc:docMk/>
          <pc:sldMk cId="1508242416" sldId="272"/>
        </pc:sldMkLst>
        <pc:spChg chg="mod">
          <ac:chgData name="Suarsana, Carissa C" userId="f8ca9924-43a5-44d6-b95c-a9b379aad797" providerId="ADAL" clId="{314FEDDA-23F8-4E49-B330-6918D4762423}" dt="2023-08-04T02:18:27.612" v="1044" actId="26606"/>
          <ac:spMkLst>
            <pc:docMk/>
            <pc:sldMk cId="1508242416" sldId="272"/>
            <ac:spMk id="2" creationId="{0AA54A6B-67C7-B152-8DB7-8E6CE62F6AE7}"/>
          </ac:spMkLst>
        </pc:spChg>
        <pc:spChg chg="del mod">
          <ac:chgData name="Suarsana, Carissa C" userId="f8ca9924-43a5-44d6-b95c-a9b379aad797" providerId="ADAL" clId="{314FEDDA-23F8-4E49-B330-6918D4762423}" dt="2023-08-05T22:55:46.987" v="1197" actId="478"/>
          <ac:spMkLst>
            <pc:docMk/>
            <pc:sldMk cId="1508242416" sldId="272"/>
            <ac:spMk id="3" creationId="{BC0A54B1-B124-F216-E9C3-C17285D9CF59}"/>
          </ac:spMkLst>
        </pc:spChg>
        <pc:spChg chg="mod ord">
          <ac:chgData name="Suarsana, Carissa C" userId="f8ca9924-43a5-44d6-b95c-a9b379aad797" providerId="ADAL" clId="{314FEDDA-23F8-4E49-B330-6918D4762423}" dt="2023-08-07T04:48:39.871" v="3643" actId="207"/>
          <ac:spMkLst>
            <pc:docMk/>
            <pc:sldMk cId="1508242416" sldId="272"/>
            <ac:spMk id="4" creationId="{928FAE33-37FB-A226-2237-25EEF6424021}"/>
          </ac:spMkLst>
        </pc:spChg>
        <pc:spChg chg="mod">
          <ac:chgData name="Suarsana, Carissa C" userId="f8ca9924-43a5-44d6-b95c-a9b379aad797" providerId="ADAL" clId="{314FEDDA-23F8-4E49-B330-6918D4762423}" dt="2023-08-05T22:55:18.176" v="1192" actId="1076"/>
          <ac:spMkLst>
            <pc:docMk/>
            <pc:sldMk cId="1508242416" sldId="272"/>
            <ac:spMk id="5" creationId="{51746FA2-D678-99FD-CBE6-5ACCF7C80683}"/>
          </ac:spMkLst>
        </pc:spChg>
        <pc:spChg chg="add del mod">
          <ac:chgData name="Suarsana, Carissa C" userId="f8ca9924-43a5-44d6-b95c-a9b379aad797" providerId="ADAL" clId="{314FEDDA-23F8-4E49-B330-6918D4762423}" dt="2023-08-04T02:00:10.923" v="734" actId="478"/>
          <ac:spMkLst>
            <pc:docMk/>
            <pc:sldMk cId="1508242416" sldId="272"/>
            <ac:spMk id="8" creationId="{FDE7DD96-6604-4313-E8D8-D1A6ECBC9CAE}"/>
          </ac:spMkLst>
        </pc:spChg>
        <pc:spChg chg="add del mod">
          <ac:chgData name="Suarsana, Carissa C" userId="f8ca9924-43a5-44d6-b95c-a9b379aad797" providerId="ADAL" clId="{314FEDDA-23F8-4E49-B330-6918D4762423}" dt="2023-08-04T02:17:25.901" v="1035" actId="478"/>
          <ac:spMkLst>
            <pc:docMk/>
            <pc:sldMk cId="1508242416" sldId="272"/>
            <ac:spMk id="13" creationId="{B5E1AE55-2CD3-17FD-76C0-F4B7F1CFC6B7}"/>
          </ac:spMkLst>
        </pc:spChg>
        <pc:spChg chg="add del mod">
          <ac:chgData name="Suarsana, Carissa C" userId="f8ca9924-43a5-44d6-b95c-a9b379aad797" providerId="ADAL" clId="{314FEDDA-23F8-4E49-B330-6918D4762423}" dt="2023-08-05T22:59:06.522" v="1206" actId="478"/>
          <ac:spMkLst>
            <pc:docMk/>
            <pc:sldMk cId="1508242416" sldId="272"/>
            <ac:spMk id="16" creationId="{E62B905D-F355-DCCC-BC2D-E1B7257AD2F6}"/>
          </ac:spMkLst>
        </pc:spChg>
        <pc:picChg chg="add del mod">
          <ac:chgData name="Suarsana, Carissa C" userId="f8ca9924-43a5-44d6-b95c-a9b379aad797" providerId="ADAL" clId="{314FEDDA-23F8-4E49-B330-6918D4762423}" dt="2023-08-04T02:00:10.923" v="734" actId="478"/>
          <ac:picMkLst>
            <pc:docMk/>
            <pc:sldMk cId="1508242416" sldId="272"/>
            <ac:picMk id="7" creationId="{7A8B598E-0C92-3E23-2927-4DE1AEEBA62E}"/>
          </ac:picMkLst>
        </pc:picChg>
        <pc:picChg chg="add del mod">
          <ac:chgData name="Suarsana, Carissa C" userId="f8ca9924-43a5-44d6-b95c-a9b379aad797" providerId="ADAL" clId="{314FEDDA-23F8-4E49-B330-6918D4762423}" dt="2023-08-04T02:16:51.804" v="1018" actId="478"/>
          <ac:picMkLst>
            <pc:docMk/>
            <pc:sldMk cId="1508242416" sldId="272"/>
            <ac:picMk id="10" creationId="{272EEF5F-7B9F-8553-FA3F-C37CD0D43090}"/>
          </ac:picMkLst>
        </pc:picChg>
        <pc:picChg chg="add del mod">
          <ac:chgData name="Suarsana, Carissa C" userId="f8ca9924-43a5-44d6-b95c-a9b379aad797" providerId="ADAL" clId="{314FEDDA-23F8-4E49-B330-6918D4762423}" dt="2023-08-04T02:17:25.901" v="1035" actId="478"/>
          <ac:picMkLst>
            <pc:docMk/>
            <pc:sldMk cId="1508242416" sldId="272"/>
            <ac:picMk id="12" creationId="{7ED4CD82-8F3C-FBB6-12D4-2F2CB3F9CA10}"/>
          </ac:picMkLst>
        </pc:picChg>
        <pc:picChg chg="add del mod">
          <ac:chgData name="Suarsana, Carissa C" userId="f8ca9924-43a5-44d6-b95c-a9b379aad797" providerId="ADAL" clId="{314FEDDA-23F8-4E49-B330-6918D4762423}" dt="2023-08-07T22:04:37.012" v="3782" actId="1582"/>
          <ac:picMkLst>
            <pc:docMk/>
            <pc:sldMk cId="1508242416" sldId="272"/>
            <ac:picMk id="15" creationId="{8AA98D42-8E73-4472-F56E-33301123EED0}"/>
          </ac:picMkLst>
        </pc:picChg>
      </pc:sldChg>
      <pc:sldChg chg="new del">
        <pc:chgData name="Suarsana, Carissa C" userId="f8ca9924-43a5-44d6-b95c-a9b379aad797" providerId="ADAL" clId="{314FEDDA-23F8-4E49-B330-6918D4762423}" dt="2023-08-04T01:32:49.798" v="324" actId="2696"/>
        <pc:sldMkLst>
          <pc:docMk/>
          <pc:sldMk cId="491789130" sldId="273"/>
        </pc:sldMkLst>
      </pc:sldChg>
      <pc:sldChg chg="modSp new mod ord modTransition">
        <pc:chgData name="Suarsana, Carissa C" userId="f8ca9924-43a5-44d6-b95c-a9b379aad797" providerId="ADAL" clId="{314FEDDA-23F8-4E49-B330-6918D4762423}" dt="2023-08-07T04:48:05.247" v="3642"/>
        <pc:sldMkLst>
          <pc:docMk/>
          <pc:sldMk cId="596058251" sldId="273"/>
        </pc:sldMkLst>
        <pc:spChg chg="mod">
          <ac:chgData name="Suarsana, Carissa C" userId="f8ca9924-43a5-44d6-b95c-a9b379aad797" providerId="ADAL" clId="{314FEDDA-23F8-4E49-B330-6918D4762423}" dt="2023-08-05T22:27:43.269" v="1080" actId="20577"/>
          <ac:spMkLst>
            <pc:docMk/>
            <pc:sldMk cId="596058251" sldId="273"/>
            <ac:spMk id="3" creationId="{B1868EE6-3036-A63B-316F-5C186644BFA2}"/>
          </ac:spMkLst>
        </pc:spChg>
        <pc:spChg chg="mod">
          <ac:chgData name="Suarsana, Carissa C" userId="f8ca9924-43a5-44d6-b95c-a9b379aad797" providerId="ADAL" clId="{314FEDDA-23F8-4E49-B330-6918D4762423}" dt="2023-08-07T04:33:25.527" v="3570" actId="1076"/>
          <ac:spMkLst>
            <pc:docMk/>
            <pc:sldMk cId="596058251" sldId="273"/>
            <ac:spMk id="5" creationId="{BC73C9C4-C439-7E6A-B9BC-2A9CC9494AEA}"/>
          </ac:spMkLst>
        </pc:spChg>
        <pc:spChg chg="mod">
          <ac:chgData name="Suarsana, Carissa C" userId="f8ca9924-43a5-44d6-b95c-a9b379aad797" providerId="ADAL" clId="{314FEDDA-23F8-4E49-B330-6918D4762423}" dt="2023-08-07T04:33:30.471" v="3571" actId="1076"/>
          <ac:spMkLst>
            <pc:docMk/>
            <pc:sldMk cId="596058251" sldId="273"/>
            <ac:spMk id="37" creationId="{61A75657-B10B-4A83-43AA-0751971D329F}"/>
          </ac:spMkLst>
        </pc:spChg>
      </pc:sldChg>
      <pc:sldChg chg="addSp modSp new mod modTransition modClrScheme chgLayout">
        <pc:chgData name="Suarsana, Carissa C" userId="f8ca9924-43a5-44d6-b95c-a9b379aad797" providerId="ADAL" clId="{314FEDDA-23F8-4E49-B330-6918D4762423}" dt="2023-08-07T04:50:39.125" v="3663" actId="1076"/>
        <pc:sldMkLst>
          <pc:docMk/>
          <pc:sldMk cId="4146089787" sldId="274"/>
        </pc:sldMkLst>
        <pc:spChg chg="mod">
          <ac:chgData name="Suarsana, Carissa C" userId="f8ca9924-43a5-44d6-b95c-a9b379aad797" providerId="ADAL" clId="{314FEDDA-23F8-4E49-B330-6918D4762423}" dt="2023-08-04T01:40:27.702" v="496" actId="26606"/>
          <ac:spMkLst>
            <pc:docMk/>
            <pc:sldMk cId="4146089787" sldId="274"/>
            <ac:spMk id="2" creationId="{1D71BCC3-1E58-1981-0B9C-EAE5B3A22C4A}"/>
          </ac:spMkLst>
        </pc:spChg>
        <pc:spChg chg="mod">
          <ac:chgData name="Suarsana, Carissa C" userId="f8ca9924-43a5-44d6-b95c-a9b379aad797" providerId="ADAL" clId="{314FEDDA-23F8-4E49-B330-6918D4762423}" dt="2023-08-04T01:40:27.702" v="496" actId="26606"/>
          <ac:spMkLst>
            <pc:docMk/>
            <pc:sldMk cId="4146089787" sldId="274"/>
            <ac:spMk id="3" creationId="{1A0C2D2F-836B-690D-22A9-3D3879F924FB}"/>
          </ac:spMkLst>
        </pc:spChg>
        <pc:spChg chg="mod ord">
          <ac:chgData name="Suarsana, Carissa C" userId="f8ca9924-43a5-44d6-b95c-a9b379aad797" providerId="ADAL" clId="{314FEDDA-23F8-4E49-B330-6918D4762423}" dt="2023-08-07T04:50:39.125" v="3663" actId="1076"/>
          <ac:spMkLst>
            <pc:docMk/>
            <pc:sldMk cId="4146089787" sldId="274"/>
            <ac:spMk id="4" creationId="{B9DBCAA9-98B3-50A0-3BC5-1D63F3927858}"/>
          </ac:spMkLst>
        </pc:spChg>
        <pc:spChg chg="mod">
          <ac:chgData name="Suarsana, Carissa C" userId="f8ca9924-43a5-44d6-b95c-a9b379aad797" providerId="ADAL" clId="{314FEDDA-23F8-4E49-B330-6918D4762423}" dt="2023-08-04T01:40:27.702" v="496" actId="26606"/>
          <ac:spMkLst>
            <pc:docMk/>
            <pc:sldMk cId="4146089787" sldId="274"/>
            <ac:spMk id="5" creationId="{BB52F0F2-059B-FF90-7056-ACD1453D1423}"/>
          </ac:spMkLst>
        </pc:spChg>
        <pc:picChg chg="add mod">
          <ac:chgData name="Suarsana, Carissa C" userId="f8ca9924-43a5-44d6-b95c-a9b379aad797" providerId="ADAL" clId="{314FEDDA-23F8-4E49-B330-6918D4762423}" dt="2023-08-07T04:50:25.005" v="3661" actId="1076"/>
          <ac:picMkLst>
            <pc:docMk/>
            <pc:sldMk cId="4146089787" sldId="274"/>
            <ac:picMk id="7" creationId="{48363551-CCD0-9E3D-40F5-476BA14287A3}"/>
          </ac:picMkLst>
        </pc:picChg>
      </pc:sldChg>
      <pc:sldChg chg="modSp mod modTransition">
        <pc:chgData name="Suarsana, Carissa C" userId="f8ca9924-43a5-44d6-b95c-a9b379aad797" providerId="ADAL" clId="{314FEDDA-23F8-4E49-B330-6918D4762423}" dt="2023-08-07T04:48:05.247" v="3642"/>
        <pc:sldMkLst>
          <pc:docMk/>
          <pc:sldMk cId="1639091818" sldId="275"/>
        </pc:sldMkLst>
        <pc:spChg chg="mod">
          <ac:chgData name="Suarsana, Carissa C" userId="f8ca9924-43a5-44d6-b95c-a9b379aad797" providerId="ADAL" clId="{314FEDDA-23F8-4E49-B330-6918D4762423}" dt="2023-08-07T04:34:33.992" v="3587" actId="1076"/>
          <ac:spMkLst>
            <pc:docMk/>
            <pc:sldMk cId="1639091818" sldId="275"/>
            <ac:spMk id="16" creationId="{E5304CB8-81B6-40F2-3324-DD225C27830F}"/>
          </ac:spMkLst>
        </pc:spChg>
        <pc:spChg chg="mod">
          <ac:chgData name="Suarsana, Carissa C" userId="f8ca9924-43a5-44d6-b95c-a9b379aad797" providerId="ADAL" clId="{314FEDDA-23F8-4E49-B330-6918D4762423}" dt="2023-08-07T04:34:24.303" v="3584" actId="255"/>
          <ac:spMkLst>
            <pc:docMk/>
            <pc:sldMk cId="1639091818" sldId="275"/>
            <ac:spMk id="19" creationId="{7D8EC914-3CD3-868A-4754-3C203062BDFE}"/>
          </ac:spMkLst>
        </pc:spChg>
      </pc:sldChg>
      <pc:sldChg chg="modSp mod modTransition">
        <pc:chgData name="Suarsana, Carissa C" userId="f8ca9924-43a5-44d6-b95c-a9b379aad797" providerId="ADAL" clId="{314FEDDA-23F8-4E49-B330-6918D4762423}" dt="2023-08-07T04:48:05.247" v="3642"/>
        <pc:sldMkLst>
          <pc:docMk/>
          <pc:sldMk cId="865346827" sldId="276"/>
        </pc:sldMkLst>
        <pc:spChg chg="mod">
          <ac:chgData name="Suarsana, Carissa C" userId="f8ca9924-43a5-44d6-b95c-a9b379aad797" providerId="ADAL" clId="{314FEDDA-23F8-4E49-B330-6918D4762423}" dt="2023-08-05T22:27:56.071" v="1094" actId="20577"/>
          <ac:spMkLst>
            <pc:docMk/>
            <pc:sldMk cId="865346827" sldId="276"/>
            <ac:spMk id="3" creationId="{CD9C7801-44CC-5C61-377D-47B3E6B756B9}"/>
          </ac:spMkLst>
        </pc:spChg>
        <pc:spChg chg="mod">
          <ac:chgData name="Suarsana, Carissa C" userId="f8ca9924-43a5-44d6-b95c-a9b379aad797" providerId="ADAL" clId="{314FEDDA-23F8-4E49-B330-6918D4762423}" dt="2023-08-07T04:25:19.459" v="3489" actId="1076"/>
          <ac:spMkLst>
            <pc:docMk/>
            <pc:sldMk cId="865346827" sldId="276"/>
            <ac:spMk id="4" creationId="{3138F365-8256-51DE-D201-EB453B934748}"/>
          </ac:spMkLst>
        </pc:spChg>
        <pc:spChg chg="mod">
          <ac:chgData name="Suarsana, Carissa C" userId="f8ca9924-43a5-44d6-b95c-a9b379aad797" providerId="ADAL" clId="{314FEDDA-23F8-4E49-B330-6918D4762423}" dt="2023-08-07T04:35:06.974" v="3591" actId="20577"/>
          <ac:spMkLst>
            <pc:docMk/>
            <pc:sldMk cId="865346827" sldId="276"/>
            <ac:spMk id="5" creationId="{97DA9770-3C8C-AC39-4C88-0039568E0B68}"/>
          </ac:spMkLst>
        </pc:spChg>
        <pc:picChg chg="mod">
          <ac:chgData name="Suarsana, Carissa C" userId="f8ca9924-43a5-44d6-b95c-a9b379aad797" providerId="ADAL" clId="{314FEDDA-23F8-4E49-B330-6918D4762423}" dt="2023-08-07T04:42:04.406" v="3607" actId="208"/>
          <ac:picMkLst>
            <pc:docMk/>
            <pc:sldMk cId="865346827" sldId="276"/>
            <ac:picMk id="9" creationId="{582AC15A-84DF-EACC-A678-F6BD42DF4219}"/>
          </ac:picMkLst>
        </pc:picChg>
      </pc:sldChg>
      <pc:sldChg chg="modSp new mod ord modTransition">
        <pc:chgData name="Suarsana, Carissa C" userId="f8ca9924-43a5-44d6-b95c-a9b379aad797" providerId="ADAL" clId="{314FEDDA-23F8-4E49-B330-6918D4762423}" dt="2023-08-07T04:48:05.247" v="3642"/>
        <pc:sldMkLst>
          <pc:docMk/>
          <pc:sldMk cId="2747021889" sldId="277"/>
        </pc:sldMkLst>
        <pc:spChg chg="mod">
          <ac:chgData name="Suarsana, Carissa C" userId="f8ca9924-43a5-44d6-b95c-a9b379aad797" providerId="ADAL" clId="{314FEDDA-23F8-4E49-B330-6918D4762423}" dt="2023-08-05T23:17:33.374" v="1515" actId="20577"/>
          <ac:spMkLst>
            <pc:docMk/>
            <pc:sldMk cId="2747021889" sldId="277"/>
            <ac:spMk id="3" creationId="{AAF2A45D-EED1-3F22-1832-036ADB0BE61B}"/>
          </ac:spMkLst>
        </pc:spChg>
        <pc:spChg chg="mod">
          <ac:chgData name="Suarsana, Carissa C" userId="f8ca9924-43a5-44d6-b95c-a9b379aad797" providerId="ADAL" clId="{314FEDDA-23F8-4E49-B330-6918D4762423}" dt="2023-08-07T04:03:22.796" v="2128" actId="12"/>
          <ac:spMkLst>
            <pc:docMk/>
            <pc:sldMk cId="2747021889" sldId="277"/>
            <ac:spMk id="4" creationId="{28132A90-523B-F09C-4BA6-2B601E32F8B7}"/>
          </ac:spMkLst>
        </pc:spChg>
        <pc:spChg chg="mod">
          <ac:chgData name="Suarsana, Carissa C" userId="f8ca9924-43a5-44d6-b95c-a9b379aad797" providerId="ADAL" clId="{314FEDDA-23F8-4E49-B330-6918D4762423}" dt="2023-08-05T23:13:54.039" v="1476" actId="20577"/>
          <ac:spMkLst>
            <pc:docMk/>
            <pc:sldMk cId="2747021889" sldId="277"/>
            <ac:spMk id="5" creationId="{FD5485A5-8C9D-F280-BD67-D6D7585CA1C3}"/>
          </ac:spMkLst>
        </pc:spChg>
      </pc:sldChg>
      <pc:sldChg chg="addSp modSp mod modTransition">
        <pc:chgData name="Suarsana, Carissa C" userId="f8ca9924-43a5-44d6-b95c-a9b379aad797" providerId="ADAL" clId="{314FEDDA-23F8-4E49-B330-6918D4762423}" dt="2023-08-07T04:50:54.291" v="3664" actId="12"/>
        <pc:sldMkLst>
          <pc:docMk/>
          <pc:sldMk cId="227479530" sldId="278"/>
        </pc:sldMkLst>
        <pc:spChg chg="mod">
          <ac:chgData name="Suarsana, Carissa C" userId="f8ca9924-43a5-44d6-b95c-a9b379aad797" providerId="ADAL" clId="{314FEDDA-23F8-4E49-B330-6918D4762423}" dt="2023-08-07T04:24:25.748" v="3478" actId="1076"/>
          <ac:spMkLst>
            <pc:docMk/>
            <pc:sldMk cId="227479530" sldId="278"/>
            <ac:spMk id="4" creationId="{2CC9AEE3-B777-C9DB-F70F-0DFFCC9BC370}"/>
          </ac:spMkLst>
        </pc:spChg>
        <pc:spChg chg="mod">
          <ac:chgData name="Suarsana, Carissa C" userId="f8ca9924-43a5-44d6-b95c-a9b379aad797" providerId="ADAL" clId="{314FEDDA-23F8-4E49-B330-6918D4762423}" dt="2023-08-07T04:50:54.291" v="3664" actId="12"/>
          <ac:spMkLst>
            <pc:docMk/>
            <pc:sldMk cId="227479530" sldId="278"/>
            <ac:spMk id="5" creationId="{9F87C085-D45D-7E2E-ECF0-80F8D33D1589}"/>
          </ac:spMkLst>
        </pc:spChg>
        <pc:spChg chg="add mod">
          <ac:chgData name="Suarsana, Carissa C" userId="f8ca9924-43a5-44d6-b95c-a9b379aad797" providerId="ADAL" clId="{314FEDDA-23F8-4E49-B330-6918D4762423}" dt="2023-08-07T04:01:28.271" v="2120" actId="14100"/>
          <ac:spMkLst>
            <pc:docMk/>
            <pc:sldMk cId="227479530" sldId="278"/>
            <ac:spMk id="8" creationId="{125A9D70-2C1D-701D-DC10-1AFB7935760B}"/>
          </ac:spMkLst>
        </pc:spChg>
        <pc:picChg chg="mod">
          <ac:chgData name="Suarsana, Carissa C" userId="f8ca9924-43a5-44d6-b95c-a9b379aad797" providerId="ADAL" clId="{314FEDDA-23F8-4E49-B330-6918D4762423}" dt="2023-08-07T04:45:37.854" v="3621" actId="1582"/>
          <ac:picMkLst>
            <pc:docMk/>
            <pc:sldMk cId="227479530" sldId="278"/>
            <ac:picMk id="6" creationId="{9C3D7E69-E332-9F6B-F941-BE86340400DF}"/>
          </ac:picMkLst>
        </pc:picChg>
        <pc:picChg chg="mod">
          <ac:chgData name="Suarsana, Carissa C" userId="f8ca9924-43a5-44d6-b95c-a9b379aad797" providerId="ADAL" clId="{314FEDDA-23F8-4E49-B330-6918D4762423}" dt="2023-08-07T04:45:41.458" v="3622" actId="1582"/>
          <ac:picMkLst>
            <pc:docMk/>
            <pc:sldMk cId="227479530" sldId="278"/>
            <ac:picMk id="10" creationId="{2152F20A-2E35-84BC-854A-1A3FBAD8A83D}"/>
          </ac:picMkLst>
        </pc:picChg>
      </pc:sldChg>
      <pc:sldChg chg="addSp delSp modSp mod modTransition">
        <pc:chgData name="Suarsana, Carissa C" userId="f8ca9924-43a5-44d6-b95c-a9b379aad797" providerId="ADAL" clId="{314FEDDA-23F8-4E49-B330-6918D4762423}" dt="2023-08-07T04:49:33.792" v="3656" actId="1037"/>
        <pc:sldMkLst>
          <pc:docMk/>
          <pc:sldMk cId="3061019659" sldId="279"/>
        </pc:sldMkLst>
        <pc:spChg chg="mod">
          <ac:chgData name="Suarsana, Carissa C" userId="f8ca9924-43a5-44d6-b95c-a9b379aad797" providerId="ADAL" clId="{314FEDDA-23F8-4E49-B330-6918D4762423}" dt="2023-08-07T04:05:11.948" v="2164" actId="20577"/>
          <ac:spMkLst>
            <pc:docMk/>
            <pc:sldMk cId="3061019659" sldId="279"/>
            <ac:spMk id="5" creationId="{B939D916-69BA-1C39-4A69-D6378AE54940}"/>
          </ac:spMkLst>
        </pc:spChg>
        <pc:spChg chg="mod">
          <ac:chgData name="Suarsana, Carissa C" userId="f8ca9924-43a5-44d6-b95c-a9b379aad797" providerId="ADAL" clId="{314FEDDA-23F8-4E49-B330-6918D4762423}" dt="2023-08-07T04:04:56.656" v="2152" actId="20577"/>
          <ac:spMkLst>
            <pc:docMk/>
            <pc:sldMk cId="3061019659" sldId="279"/>
            <ac:spMk id="6" creationId="{D250F47E-06AD-5B5F-C777-6700594DBC1B}"/>
          </ac:spMkLst>
        </pc:spChg>
        <pc:spChg chg="add mod">
          <ac:chgData name="Suarsana, Carissa C" userId="f8ca9924-43a5-44d6-b95c-a9b379aad797" providerId="ADAL" clId="{314FEDDA-23F8-4E49-B330-6918D4762423}" dt="2023-08-07T03:46:10.677" v="1680" actId="1076"/>
          <ac:spMkLst>
            <pc:docMk/>
            <pc:sldMk cId="3061019659" sldId="279"/>
            <ac:spMk id="11" creationId="{CE9FBF53-835A-6DDC-0BC8-695A3E37E4DB}"/>
          </ac:spMkLst>
        </pc:spChg>
        <pc:spChg chg="add mod">
          <ac:chgData name="Suarsana, Carissa C" userId="f8ca9924-43a5-44d6-b95c-a9b379aad797" providerId="ADAL" clId="{314FEDDA-23F8-4E49-B330-6918D4762423}" dt="2023-08-07T04:00:32.515" v="2110" actId="14100"/>
          <ac:spMkLst>
            <pc:docMk/>
            <pc:sldMk cId="3061019659" sldId="279"/>
            <ac:spMk id="16" creationId="{1BF4BBCE-A635-04C0-71AE-DE50B5E7AA7A}"/>
          </ac:spMkLst>
        </pc:spChg>
        <pc:spChg chg="add mod">
          <ac:chgData name="Suarsana, Carissa C" userId="f8ca9924-43a5-44d6-b95c-a9b379aad797" providerId="ADAL" clId="{314FEDDA-23F8-4E49-B330-6918D4762423}" dt="2023-08-07T04:00:56.695" v="2114" actId="14100"/>
          <ac:spMkLst>
            <pc:docMk/>
            <pc:sldMk cId="3061019659" sldId="279"/>
            <ac:spMk id="17" creationId="{E612BCE9-7579-8FE3-3631-D6AF029D32FB}"/>
          </ac:spMkLst>
        </pc:spChg>
        <pc:picChg chg="mod">
          <ac:chgData name="Suarsana, Carissa C" userId="f8ca9924-43a5-44d6-b95c-a9b379aad797" providerId="ADAL" clId="{314FEDDA-23F8-4E49-B330-6918D4762423}" dt="2023-08-07T04:49:33.792" v="3656" actId="1037"/>
          <ac:picMkLst>
            <pc:docMk/>
            <pc:sldMk cId="3061019659" sldId="279"/>
            <ac:picMk id="7" creationId="{71A0402A-B819-D166-DCB3-689C1806C114}"/>
          </ac:picMkLst>
        </pc:picChg>
        <pc:picChg chg="mod">
          <ac:chgData name="Suarsana, Carissa C" userId="f8ca9924-43a5-44d6-b95c-a9b379aad797" providerId="ADAL" clId="{314FEDDA-23F8-4E49-B330-6918D4762423}" dt="2023-08-07T04:44:47.438" v="3616" actId="208"/>
          <ac:picMkLst>
            <pc:docMk/>
            <pc:sldMk cId="3061019659" sldId="279"/>
            <ac:picMk id="8" creationId="{9ACCBAA9-B4FF-DB66-BDB7-7E90FDBF720D}"/>
          </ac:picMkLst>
        </pc:picChg>
        <pc:picChg chg="add mod">
          <ac:chgData name="Suarsana, Carissa C" userId="f8ca9924-43a5-44d6-b95c-a9b379aad797" providerId="ADAL" clId="{314FEDDA-23F8-4E49-B330-6918D4762423}" dt="2023-08-07T04:44:45.712" v="3615" actId="208"/>
          <ac:picMkLst>
            <pc:docMk/>
            <pc:sldMk cId="3061019659" sldId="279"/>
            <ac:picMk id="10" creationId="{D15089B9-DFC9-22C8-EE2B-95758F09137E}"/>
          </ac:picMkLst>
        </pc:picChg>
        <pc:cxnChg chg="add mod">
          <ac:chgData name="Suarsana, Carissa C" userId="f8ca9924-43a5-44d6-b95c-a9b379aad797" providerId="ADAL" clId="{314FEDDA-23F8-4E49-B330-6918D4762423}" dt="2023-08-07T04:05:15.903" v="2168" actId="1038"/>
          <ac:cxnSpMkLst>
            <pc:docMk/>
            <pc:sldMk cId="3061019659" sldId="279"/>
            <ac:cxnSpMk id="13" creationId="{29FCB438-0A72-95CE-AC8B-6F9056547DE6}"/>
          </ac:cxnSpMkLst>
        </pc:cxnChg>
        <pc:cxnChg chg="add del mod">
          <ac:chgData name="Suarsana, Carissa C" userId="f8ca9924-43a5-44d6-b95c-a9b379aad797" providerId="ADAL" clId="{314FEDDA-23F8-4E49-B330-6918D4762423}" dt="2023-08-07T03:57:44.441" v="2097" actId="478"/>
          <ac:cxnSpMkLst>
            <pc:docMk/>
            <pc:sldMk cId="3061019659" sldId="279"/>
            <ac:cxnSpMk id="14" creationId="{5F74B844-3C54-7E51-F8D5-ECD0BC4BA4AB}"/>
          </ac:cxnSpMkLst>
        </pc:cxnChg>
        <pc:cxnChg chg="add mod">
          <ac:chgData name="Suarsana, Carissa C" userId="f8ca9924-43a5-44d6-b95c-a9b379aad797" providerId="ADAL" clId="{314FEDDA-23F8-4E49-B330-6918D4762423}" dt="2023-08-07T04:04:48.884" v="2142" actId="1076"/>
          <ac:cxnSpMkLst>
            <pc:docMk/>
            <pc:sldMk cId="3061019659" sldId="279"/>
            <ac:cxnSpMk id="15" creationId="{72F11053-648E-6235-C92A-B95377C951EC}"/>
          </ac:cxnSpMkLst>
        </pc:cxnChg>
      </pc:sldChg>
      <pc:sldChg chg="addSp delSp modSp mod modTransition modClrScheme chgLayout">
        <pc:chgData name="Suarsana, Carissa C" userId="f8ca9924-43a5-44d6-b95c-a9b379aad797" providerId="ADAL" clId="{314FEDDA-23F8-4E49-B330-6918D4762423}" dt="2023-08-07T05:12:27.602" v="3777" actId="1076"/>
        <pc:sldMkLst>
          <pc:docMk/>
          <pc:sldMk cId="1535984865" sldId="280"/>
        </pc:sldMkLst>
        <pc:spChg chg="mod ord">
          <ac:chgData name="Suarsana, Carissa C" userId="f8ca9924-43a5-44d6-b95c-a9b379aad797" providerId="ADAL" clId="{314FEDDA-23F8-4E49-B330-6918D4762423}" dt="2023-08-07T03:49:58.021" v="1767" actId="26606"/>
          <ac:spMkLst>
            <pc:docMk/>
            <pc:sldMk cId="1535984865" sldId="280"/>
            <ac:spMk id="2" creationId="{35766262-D579-E383-C122-076687D2031F}"/>
          </ac:spMkLst>
        </pc:spChg>
        <pc:spChg chg="mod ord">
          <ac:chgData name="Suarsana, Carissa C" userId="f8ca9924-43a5-44d6-b95c-a9b379aad797" providerId="ADAL" clId="{314FEDDA-23F8-4E49-B330-6918D4762423}" dt="2023-08-07T04:15:29.916" v="2654" actId="27636"/>
          <ac:spMkLst>
            <pc:docMk/>
            <pc:sldMk cId="1535984865" sldId="280"/>
            <ac:spMk id="4" creationId="{9C71F8C4-F447-96CD-AF9F-7BDC7431A210}"/>
          </ac:spMkLst>
        </pc:spChg>
        <pc:spChg chg="add mod">
          <ac:chgData name="Suarsana, Carissa C" userId="f8ca9924-43a5-44d6-b95c-a9b379aad797" providerId="ADAL" clId="{314FEDDA-23F8-4E49-B330-6918D4762423}" dt="2023-08-07T04:14:21.105" v="2645" actId="1076"/>
          <ac:spMkLst>
            <pc:docMk/>
            <pc:sldMk cId="1535984865" sldId="280"/>
            <ac:spMk id="9" creationId="{76DEF7F6-D7BC-0289-34E8-A17DC361F7FD}"/>
          </ac:spMkLst>
        </pc:spChg>
        <pc:spChg chg="add del mod">
          <ac:chgData name="Suarsana, Carissa C" userId="f8ca9924-43a5-44d6-b95c-a9b379aad797" providerId="ADAL" clId="{314FEDDA-23F8-4E49-B330-6918D4762423}" dt="2023-08-07T03:50:29.009" v="1792" actId="478"/>
          <ac:spMkLst>
            <pc:docMk/>
            <pc:sldMk cId="1535984865" sldId="280"/>
            <ac:spMk id="13" creationId="{4657DEF3-5DB4-0AC0-2DED-26E06F168F1C}"/>
          </ac:spMkLst>
        </pc:spChg>
        <pc:spChg chg="add mod">
          <ac:chgData name="Suarsana, Carissa C" userId="f8ca9924-43a5-44d6-b95c-a9b379aad797" providerId="ADAL" clId="{314FEDDA-23F8-4E49-B330-6918D4762423}" dt="2023-08-07T04:51:09.816" v="3665" actId="12"/>
          <ac:spMkLst>
            <pc:docMk/>
            <pc:sldMk cId="1535984865" sldId="280"/>
            <ac:spMk id="15" creationId="{EFB53F79-5165-8BDE-536E-396CAEEFE782}"/>
          </ac:spMkLst>
        </pc:spChg>
        <pc:picChg chg="add mod">
          <ac:chgData name="Suarsana, Carissa C" userId="f8ca9924-43a5-44d6-b95c-a9b379aad797" providerId="ADAL" clId="{314FEDDA-23F8-4E49-B330-6918D4762423}" dt="2023-08-07T04:13:38.668" v="2638" actId="1076"/>
          <ac:picMkLst>
            <pc:docMk/>
            <pc:sldMk cId="1535984865" sldId="280"/>
            <ac:picMk id="6" creationId="{AA8D80ED-1D2B-BD3C-0A2A-AF8F8E8C33DD}"/>
          </ac:picMkLst>
        </pc:picChg>
        <pc:picChg chg="mod ord">
          <ac:chgData name="Suarsana, Carissa C" userId="f8ca9924-43a5-44d6-b95c-a9b379aad797" providerId="ADAL" clId="{314FEDDA-23F8-4E49-B330-6918D4762423}" dt="2023-08-07T05:12:27.602" v="3777" actId="1076"/>
          <ac:picMkLst>
            <pc:docMk/>
            <pc:sldMk cId="1535984865" sldId="280"/>
            <ac:picMk id="8" creationId="{7AAAE88D-E789-A795-FD8B-7ACD39ACB23C}"/>
          </ac:picMkLst>
        </pc:picChg>
      </pc:sldChg>
      <pc:sldChg chg="modSp mod modTransition">
        <pc:chgData name="Suarsana, Carissa C" userId="f8ca9924-43a5-44d6-b95c-a9b379aad797" providerId="ADAL" clId="{314FEDDA-23F8-4E49-B330-6918D4762423}" dt="2023-08-07T04:48:05.247" v="3642"/>
        <pc:sldMkLst>
          <pc:docMk/>
          <pc:sldMk cId="1379247483" sldId="281"/>
        </pc:sldMkLst>
        <pc:spChg chg="mod">
          <ac:chgData name="Suarsana, Carissa C" userId="f8ca9924-43a5-44d6-b95c-a9b379aad797" providerId="ADAL" clId="{314FEDDA-23F8-4E49-B330-6918D4762423}" dt="2023-08-07T04:25:29.754" v="3492" actId="1076"/>
          <ac:spMkLst>
            <pc:docMk/>
            <pc:sldMk cId="1379247483" sldId="281"/>
            <ac:spMk id="4" creationId="{463EC02B-E4EE-058A-77AC-BC4AA728E924}"/>
          </ac:spMkLst>
        </pc:spChg>
        <pc:picChg chg="mod">
          <ac:chgData name="Suarsana, Carissa C" userId="f8ca9924-43a5-44d6-b95c-a9b379aad797" providerId="ADAL" clId="{314FEDDA-23F8-4E49-B330-6918D4762423}" dt="2023-08-07T04:42:19.546" v="3611" actId="208"/>
          <ac:picMkLst>
            <pc:docMk/>
            <pc:sldMk cId="1379247483" sldId="281"/>
            <ac:picMk id="7" creationId="{9AE15D44-B96C-A4CB-764F-FE41D3096D82}"/>
          </ac:picMkLst>
        </pc:picChg>
        <pc:picChg chg="mod">
          <ac:chgData name="Suarsana, Carissa C" userId="f8ca9924-43a5-44d6-b95c-a9b379aad797" providerId="ADAL" clId="{314FEDDA-23F8-4E49-B330-6918D4762423}" dt="2023-08-07T04:42:12.666" v="3609" actId="1582"/>
          <ac:picMkLst>
            <pc:docMk/>
            <pc:sldMk cId="1379247483" sldId="281"/>
            <ac:picMk id="9" creationId="{F07434B6-A93B-A600-1E3C-BD40330FFF7A}"/>
          </ac:picMkLst>
        </pc:picChg>
      </pc:sldChg>
      <pc:sldChg chg="modSp mod">
        <pc:chgData name="Suarsana, Carissa C" userId="f8ca9924-43a5-44d6-b95c-a9b379aad797" providerId="ADAL" clId="{314FEDDA-23F8-4E49-B330-6918D4762423}" dt="2023-08-08T22:59:24.789" v="4028" actId="20577"/>
        <pc:sldMkLst>
          <pc:docMk/>
          <pc:sldMk cId="3530289076" sldId="283"/>
        </pc:sldMkLst>
        <pc:spChg chg="mod">
          <ac:chgData name="Suarsana, Carissa C" userId="f8ca9924-43a5-44d6-b95c-a9b379aad797" providerId="ADAL" clId="{314FEDDA-23F8-4E49-B330-6918D4762423}" dt="2023-08-08T22:59:24.789" v="4028" actId="20577"/>
          <ac:spMkLst>
            <pc:docMk/>
            <pc:sldMk cId="3530289076" sldId="283"/>
            <ac:spMk id="3" creationId="{8421368A-623E-4BEA-944B-01F9C46FFC33}"/>
          </ac:spMkLst>
        </pc:spChg>
      </pc:sldChg>
      <pc:sldMasterChg chg="modTransition setBg modSldLayout">
        <pc:chgData name="Suarsana, Carissa C" userId="f8ca9924-43a5-44d6-b95c-a9b379aad797" providerId="ADAL" clId="{314FEDDA-23F8-4E49-B330-6918D4762423}" dt="2023-08-07T04:48:05.247" v="3642"/>
        <pc:sldMasterMkLst>
          <pc:docMk/>
          <pc:sldMasterMk cId="3223999130" sldId="2147483648"/>
        </pc:sldMasterMkLst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3966819956" sldId="2147483653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3823477369" sldId="2147483677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3721395635" sldId="2147483678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2599193012" sldId="2147483679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3450372305" sldId="2147483681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2525342821" sldId="2147483682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2401947594" sldId="2147483683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1761272799" sldId="2147483684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2399738276" sldId="2147483685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1371178380" sldId="2147483686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2418320085" sldId="2147483687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311389070" sldId="2147483688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4038553205" sldId="2147483689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3335114710" sldId="2147483690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1625035846" sldId="2147483691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275998869" sldId="2147483692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3727947437" sldId="2147483693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369830783" sldId="2147483694"/>
          </pc:sldLayoutMkLst>
        </pc:sldLayoutChg>
        <pc:sldLayoutChg chg="modTransition setBg">
          <pc:chgData name="Suarsana, Carissa C" userId="f8ca9924-43a5-44d6-b95c-a9b379aad797" providerId="ADAL" clId="{314FEDDA-23F8-4E49-B330-6918D4762423}" dt="2023-08-07T04:48:05.247" v="3642"/>
          <pc:sldLayoutMkLst>
            <pc:docMk/>
            <pc:sldMasterMk cId="3223999130" sldId="2147483648"/>
            <pc:sldLayoutMk cId="2626306201" sldId="2147483695"/>
          </pc:sldLayoutMkLst>
        </pc:sldLayoutChg>
      </pc:sldMasterChg>
    </pc:docChg>
  </pc:docChgLst>
  <pc:docChgLst>
    <pc:chgData name="Lu, Wilson" userId="S::wlu3@calstatela.edu::1c23cc13-5999-4404-b8c5-f014fe664682" providerId="AD" clId="Web-{38267515-7F6F-C8F3-BF6D-E092E7F8F747}"/>
    <pc:docChg chg="addSld modSld">
      <pc:chgData name="Lu, Wilson" userId="S::wlu3@calstatela.edu::1c23cc13-5999-4404-b8c5-f014fe664682" providerId="AD" clId="Web-{38267515-7F6F-C8F3-BF6D-E092E7F8F747}" dt="2023-08-03T00:17:34.484" v="287"/>
      <pc:docMkLst>
        <pc:docMk/>
      </pc:docMkLst>
      <pc:sldChg chg="addSp delSp modSp">
        <pc:chgData name="Lu, Wilson" userId="S::wlu3@calstatela.edu::1c23cc13-5999-4404-b8c5-f014fe664682" providerId="AD" clId="Web-{38267515-7F6F-C8F3-BF6D-E092E7F8F747}" dt="2023-08-03T00:12:51.336" v="224" actId="20577"/>
        <pc:sldMkLst>
          <pc:docMk/>
          <pc:sldMk cId="3971389974" sldId="266"/>
        </pc:sldMkLst>
        <pc:spChg chg="del">
          <ac:chgData name="Lu, Wilson" userId="S::wlu3@calstatela.edu::1c23cc13-5999-4404-b8c5-f014fe664682" providerId="AD" clId="Web-{38267515-7F6F-C8F3-BF6D-E092E7F8F747}" dt="2023-08-03T00:05:30.372" v="30"/>
          <ac:spMkLst>
            <pc:docMk/>
            <pc:sldMk cId="3971389974" sldId="266"/>
            <ac:spMk id="2" creationId="{1C042EC0-A9F8-9908-3458-521C8C47D71F}"/>
          </ac:spMkLst>
        </pc:spChg>
        <pc:spChg chg="del">
          <ac:chgData name="Lu, Wilson" userId="S::wlu3@calstatela.edu::1c23cc13-5999-4404-b8c5-f014fe664682" providerId="AD" clId="Web-{38267515-7F6F-C8F3-BF6D-E092E7F8F747}" dt="2023-08-03T00:05:30.372" v="29"/>
          <ac:spMkLst>
            <pc:docMk/>
            <pc:sldMk cId="3971389974" sldId="266"/>
            <ac:spMk id="3" creationId="{39913E3C-BE2C-7901-9C98-5F57AD45CDF7}"/>
          </ac:spMkLst>
        </pc:spChg>
        <pc:spChg chg="del">
          <ac:chgData name="Lu, Wilson" userId="S::wlu3@calstatela.edu::1c23cc13-5999-4404-b8c5-f014fe664682" providerId="AD" clId="Web-{38267515-7F6F-C8F3-BF6D-E092E7F8F747}" dt="2023-08-03T00:05:14.012" v="25"/>
          <ac:spMkLst>
            <pc:docMk/>
            <pc:sldMk cId="3971389974" sldId="266"/>
            <ac:spMk id="4" creationId="{082735B7-8A49-01A3-FB50-6294A9B778AC}"/>
          </ac:spMkLst>
        </pc:spChg>
        <pc:spChg chg="del">
          <ac:chgData name="Lu, Wilson" userId="S::wlu3@calstatela.edu::1c23cc13-5999-4404-b8c5-f014fe664682" providerId="AD" clId="Web-{38267515-7F6F-C8F3-BF6D-E092E7F8F747}" dt="2023-08-03T00:05:30.372" v="28"/>
          <ac:spMkLst>
            <pc:docMk/>
            <pc:sldMk cId="3971389974" sldId="266"/>
            <ac:spMk id="5" creationId="{C3CB717A-E598-1176-4AD1-178EF8372753}"/>
          </ac:spMkLst>
        </pc:spChg>
        <pc:spChg chg="del">
          <ac:chgData name="Lu, Wilson" userId="S::wlu3@calstatela.edu::1c23cc13-5999-4404-b8c5-f014fe664682" providerId="AD" clId="Web-{38267515-7F6F-C8F3-BF6D-E092E7F8F747}" dt="2023-08-03T00:05:30.372" v="27"/>
          <ac:spMkLst>
            <pc:docMk/>
            <pc:sldMk cId="3971389974" sldId="266"/>
            <ac:spMk id="6" creationId="{75CC735C-DE6C-1CF6-9CB7-8A6DFD5C39A4}"/>
          </ac:spMkLst>
        </pc:spChg>
        <pc:spChg chg="mod">
          <ac:chgData name="Lu, Wilson" userId="S::wlu3@calstatela.edu::1c23cc13-5999-4404-b8c5-f014fe664682" providerId="AD" clId="Web-{38267515-7F6F-C8F3-BF6D-E092E7F8F747}" dt="2023-08-03T00:06:16.045" v="34" actId="1076"/>
          <ac:spMkLst>
            <pc:docMk/>
            <pc:sldMk cId="3971389974" sldId="266"/>
            <ac:spMk id="7" creationId="{7330900A-A648-FB0F-2636-2D746F877661}"/>
          </ac:spMkLst>
        </pc:spChg>
        <pc:spChg chg="add mod">
          <ac:chgData name="Lu, Wilson" userId="S::wlu3@calstatela.edu::1c23cc13-5999-4404-b8c5-f014fe664682" providerId="AD" clId="Web-{38267515-7F6F-C8F3-BF6D-E092E7F8F747}" dt="2023-08-03T00:12:51.336" v="224" actId="20577"/>
          <ac:spMkLst>
            <pc:docMk/>
            <pc:sldMk cId="3971389974" sldId="266"/>
            <ac:spMk id="8" creationId="{C48610E5-6F24-ACD8-645D-D448AE2BA925}"/>
          </ac:spMkLst>
        </pc:spChg>
      </pc:sldChg>
      <pc:sldChg chg="delSp modSp new">
        <pc:chgData name="Lu, Wilson" userId="S::wlu3@calstatela.edu::1c23cc13-5999-4404-b8c5-f014fe664682" providerId="AD" clId="Web-{38267515-7F6F-C8F3-BF6D-E092E7F8F747}" dt="2023-08-03T00:14:20.338" v="257" actId="20577"/>
        <pc:sldMkLst>
          <pc:docMk/>
          <pc:sldMk cId="1085201120" sldId="267"/>
        </pc:sldMkLst>
        <pc:spChg chg="del">
          <ac:chgData name="Lu, Wilson" userId="S::wlu3@calstatela.edu::1c23cc13-5999-4404-b8c5-f014fe664682" providerId="AD" clId="Web-{38267515-7F6F-C8F3-BF6D-E092E7F8F747}" dt="2023-08-03T00:13:36.275" v="240"/>
          <ac:spMkLst>
            <pc:docMk/>
            <pc:sldMk cId="1085201120" sldId="267"/>
            <ac:spMk id="2" creationId="{E902AE7E-3E47-FD0C-E1EC-D275995EA7A7}"/>
          </ac:spMkLst>
        </pc:spChg>
        <pc:spChg chg="del">
          <ac:chgData name="Lu, Wilson" userId="S::wlu3@calstatela.edu::1c23cc13-5999-4404-b8c5-f014fe664682" providerId="AD" clId="Web-{38267515-7F6F-C8F3-BF6D-E092E7F8F747}" dt="2023-08-03T00:13:38.181" v="241"/>
          <ac:spMkLst>
            <pc:docMk/>
            <pc:sldMk cId="1085201120" sldId="267"/>
            <ac:spMk id="3" creationId="{0D2E5E79-78A2-35EF-4760-1A2596C48884}"/>
          </ac:spMkLst>
        </pc:spChg>
        <pc:spChg chg="mod">
          <ac:chgData name="Lu, Wilson" userId="S::wlu3@calstatela.edu::1c23cc13-5999-4404-b8c5-f014fe664682" providerId="AD" clId="Web-{38267515-7F6F-C8F3-BF6D-E092E7F8F747}" dt="2023-08-03T00:14:20.338" v="257" actId="20577"/>
          <ac:spMkLst>
            <pc:docMk/>
            <pc:sldMk cId="1085201120" sldId="267"/>
            <ac:spMk id="4" creationId="{E0EEFD95-057D-CC1F-F868-2862C5B1B96C}"/>
          </ac:spMkLst>
        </pc:spChg>
        <pc:spChg chg="del">
          <ac:chgData name="Lu, Wilson" userId="S::wlu3@calstatela.edu::1c23cc13-5999-4404-b8c5-f014fe664682" providerId="AD" clId="Web-{38267515-7F6F-C8F3-BF6D-E092E7F8F747}" dt="2023-08-03T00:13:36.275" v="239"/>
          <ac:spMkLst>
            <pc:docMk/>
            <pc:sldMk cId="1085201120" sldId="267"/>
            <ac:spMk id="5" creationId="{63A34513-D348-628B-2035-6DE03DEA749C}"/>
          </ac:spMkLst>
        </pc:spChg>
        <pc:spChg chg="del">
          <ac:chgData name="Lu, Wilson" userId="S::wlu3@calstatela.edu::1c23cc13-5999-4404-b8c5-f014fe664682" providerId="AD" clId="Web-{38267515-7F6F-C8F3-BF6D-E092E7F8F747}" dt="2023-08-03T00:13:36.275" v="238"/>
          <ac:spMkLst>
            <pc:docMk/>
            <pc:sldMk cId="1085201120" sldId="267"/>
            <ac:spMk id="6" creationId="{318E517F-0666-2185-F0AE-B9F88E27CF38}"/>
          </ac:spMkLst>
        </pc:spChg>
        <pc:spChg chg="mod">
          <ac:chgData name="Lu, Wilson" userId="S::wlu3@calstatela.edu::1c23cc13-5999-4404-b8c5-f014fe664682" providerId="AD" clId="Web-{38267515-7F6F-C8F3-BF6D-E092E7F8F747}" dt="2023-08-03T00:13:31.853" v="237" actId="20577"/>
          <ac:spMkLst>
            <pc:docMk/>
            <pc:sldMk cId="1085201120" sldId="267"/>
            <ac:spMk id="7" creationId="{40A58E9D-2BF5-4D8D-9195-EB430183AFAB}"/>
          </ac:spMkLst>
        </pc:spChg>
      </pc:sldChg>
      <pc:sldChg chg="delSp modSp new">
        <pc:chgData name="Lu, Wilson" userId="S::wlu3@calstatela.edu::1c23cc13-5999-4404-b8c5-f014fe664682" providerId="AD" clId="Web-{38267515-7F6F-C8F3-BF6D-E092E7F8F747}" dt="2023-08-03T00:14:50.245" v="264" actId="1076"/>
        <pc:sldMkLst>
          <pc:docMk/>
          <pc:sldMk cId="1137147382" sldId="268"/>
        </pc:sldMkLst>
        <pc:spChg chg="del">
          <ac:chgData name="Lu, Wilson" userId="S::wlu3@calstatela.edu::1c23cc13-5999-4404-b8c5-f014fe664682" providerId="AD" clId="Web-{38267515-7F6F-C8F3-BF6D-E092E7F8F747}" dt="2023-08-03T00:14:46.839" v="262"/>
          <ac:spMkLst>
            <pc:docMk/>
            <pc:sldMk cId="1137147382" sldId="268"/>
            <ac:spMk id="2" creationId="{C2575B43-99D4-D652-C137-B2090729F7D6}"/>
          </ac:spMkLst>
        </pc:spChg>
        <pc:spChg chg="del">
          <ac:chgData name="Lu, Wilson" userId="S::wlu3@calstatela.edu::1c23cc13-5999-4404-b8c5-f014fe664682" providerId="AD" clId="Web-{38267515-7F6F-C8F3-BF6D-E092E7F8F747}" dt="2023-08-03T00:14:45.542" v="261"/>
          <ac:spMkLst>
            <pc:docMk/>
            <pc:sldMk cId="1137147382" sldId="268"/>
            <ac:spMk id="3" creationId="{27DFEA51-7273-EEE1-B597-1B9C1AB36336}"/>
          </ac:spMkLst>
        </pc:spChg>
        <pc:spChg chg="del">
          <ac:chgData name="Lu, Wilson" userId="S::wlu3@calstatela.edu::1c23cc13-5999-4404-b8c5-f014fe664682" providerId="AD" clId="Web-{38267515-7F6F-C8F3-BF6D-E092E7F8F747}" dt="2023-08-03T00:14:39.417" v="260"/>
          <ac:spMkLst>
            <pc:docMk/>
            <pc:sldMk cId="1137147382" sldId="268"/>
            <ac:spMk id="4" creationId="{42F2E4D8-8E64-59BC-8AEA-7E2C6F838AB3}"/>
          </ac:spMkLst>
        </pc:spChg>
        <pc:spChg chg="mod">
          <ac:chgData name="Lu, Wilson" userId="S::wlu3@calstatela.edu::1c23cc13-5999-4404-b8c5-f014fe664682" providerId="AD" clId="Web-{38267515-7F6F-C8F3-BF6D-E092E7F8F747}" dt="2023-08-03T00:14:50.245" v="264" actId="1076"/>
          <ac:spMkLst>
            <pc:docMk/>
            <pc:sldMk cId="1137147382" sldId="268"/>
            <ac:spMk id="5" creationId="{2AC13FA4-D402-915C-5F6C-E98EA84346D4}"/>
          </ac:spMkLst>
        </pc:spChg>
        <pc:spChg chg="del">
          <ac:chgData name="Lu, Wilson" userId="S::wlu3@calstatela.edu::1c23cc13-5999-4404-b8c5-f014fe664682" providerId="AD" clId="Web-{38267515-7F6F-C8F3-BF6D-E092E7F8F747}" dt="2023-08-03T00:14:47.730" v="263"/>
          <ac:spMkLst>
            <pc:docMk/>
            <pc:sldMk cId="1137147382" sldId="268"/>
            <ac:spMk id="6" creationId="{C2E2E13B-BBE5-ACB7-EAA8-08F058DA50B9}"/>
          </ac:spMkLst>
        </pc:spChg>
        <pc:spChg chg="mod">
          <ac:chgData name="Lu, Wilson" userId="S::wlu3@calstatela.edu::1c23cc13-5999-4404-b8c5-f014fe664682" providerId="AD" clId="Web-{38267515-7F6F-C8F3-BF6D-E092E7F8F747}" dt="2023-08-03T00:14:33.854" v="259" actId="20577"/>
          <ac:spMkLst>
            <pc:docMk/>
            <pc:sldMk cId="1137147382" sldId="268"/>
            <ac:spMk id="7" creationId="{4C08604A-85EA-371D-ADEB-45DBB92CA3DA}"/>
          </ac:spMkLst>
        </pc:spChg>
      </pc:sldChg>
      <pc:sldChg chg="delSp modSp new">
        <pc:chgData name="Lu, Wilson" userId="S::wlu3@calstatela.edu::1c23cc13-5999-4404-b8c5-f014fe664682" providerId="AD" clId="Web-{38267515-7F6F-C8F3-BF6D-E092E7F8F747}" dt="2023-08-03T00:17:34.484" v="287"/>
        <pc:sldMkLst>
          <pc:docMk/>
          <pc:sldMk cId="1630734429" sldId="269"/>
        </pc:sldMkLst>
        <pc:spChg chg="del">
          <ac:chgData name="Lu, Wilson" userId="S::wlu3@calstatela.edu::1c23cc13-5999-4404-b8c5-f014fe664682" providerId="AD" clId="Web-{38267515-7F6F-C8F3-BF6D-E092E7F8F747}" dt="2023-08-03T00:17:32.484" v="285"/>
          <ac:spMkLst>
            <pc:docMk/>
            <pc:sldMk cId="1630734429" sldId="269"/>
            <ac:spMk id="2" creationId="{EDFDD901-C529-9AD4-859C-812BAADE5339}"/>
          </ac:spMkLst>
        </pc:spChg>
        <pc:spChg chg="del">
          <ac:chgData name="Lu, Wilson" userId="S::wlu3@calstatela.edu::1c23cc13-5999-4404-b8c5-f014fe664682" providerId="AD" clId="Web-{38267515-7F6F-C8F3-BF6D-E092E7F8F747}" dt="2023-08-03T00:17:31.734" v="284"/>
          <ac:spMkLst>
            <pc:docMk/>
            <pc:sldMk cId="1630734429" sldId="269"/>
            <ac:spMk id="3" creationId="{4DFC73D6-6369-A96F-DFB2-117CC728ADCA}"/>
          </ac:spMkLst>
        </pc:spChg>
        <pc:spChg chg="del">
          <ac:chgData name="Lu, Wilson" userId="S::wlu3@calstatela.edu::1c23cc13-5999-4404-b8c5-f014fe664682" providerId="AD" clId="Web-{38267515-7F6F-C8F3-BF6D-E092E7F8F747}" dt="2023-08-03T00:17:30.781" v="283"/>
          <ac:spMkLst>
            <pc:docMk/>
            <pc:sldMk cId="1630734429" sldId="269"/>
            <ac:spMk id="4" creationId="{F89FF5AB-2DF8-E1F5-DA9A-B0E37C4ADEA5}"/>
          </ac:spMkLst>
        </pc:spChg>
        <pc:spChg chg="del">
          <ac:chgData name="Lu, Wilson" userId="S::wlu3@calstatela.edu::1c23cc13-5999-4404-b8c5-f014fe664682" providerId="AD" clId="Web-{38267515-7F6F-C8F3-BF6D-E092E7F8F747}" dt="2023-08-03T00:17:34.484" v="287"/>
          <ac:spMkLst>
            <pc:docMk/>
            <pc:sldMk cId="1630734429" sldId="269"/>
            <ac:spMk id="5" creationId="{72171122-0F52-6844-7B4C-D204941F49E5}"/>
          </ac:spMkLst>
        </pc:spChg>
        <pc:spChg chg="del">
          <ac:chgData name="Lu, Wilson" userId="S::wlu3@calstatela.edu::1c23cc13-5999-4404-b8c5-f014fe664682" providerId="AD" clId="Web-{38267515-7F6F-C8F3-BF6D-E092E7F8F747}" dt="2023-08-03T00:17:33.734" v="286"/>
          <ac:spMkLst>
            <pc:docMk/>
            <pc:sldMk cId="1630734429" sldId="269"/>
            <ac:spMk id="6" creationId="{CEE2D05C-D3CF-B379-E8A5-C1D2BE2FC0D9}"/>
          </ac:spMkLst>
        </pc:spChg>
        <pc:spChg chg="mod">
          <ac:chgData name="Lu, Wilson" userId="S::wlu3@calstatela.edu::1c23cc13-5999-4404-b8c5-f014fe664682" providerId="AD" clId="Web-{38267515-7F6F-C8F3-BF6D-E092E7F8F747}" dt="2023-08-03T00:16:54.780" v="267" actId="20577"/>
          <ac:spMkLst>
            <pc:docMk/>
            <pc:sldMk cId="1630734429" sldId="269"/>
            <ac:spMk id="7" creationId="{02CD3A8A-F99C-6B28-6E34-BF14E5F4A682}"/>
          </ac:spMkLst>
        </pc:spChg>
      </pc:sldChg>
      <pc:sldChg chg="delSp modSp new">
        <pc:chgData name="Lu, Wilson" userId="S::wlu3@calstatela.edu::1c23cc13-5999-4404-b8c5-f014fe664682" providerId="AD" clId="Web-{38267515-7F6F-C8F3-BF6D-E092E7F8F747}" dt="2023-08-03T00:17:18.859" v="282" actId="1076"/>
        <pc:sldMkLst>
          <pc:docMk/>
          <pc:sldMk cId="1385403604" sldId="270"/>
        </pc:sldMkLst>
        <pc:spChg chg="del">
          <ac:chgData name="Lu, Wilson" userId="S::wlu3@calstatela.edu::1c23cc13-5999-4404-b8c5-f014fe664682" providerId="AD" clId="Web-{38267515-7F6F-C8F3-BF6D-E092E7F8F747}" dt="2023-08-03T00:17:15.015" v="280"/>
          <ac:spMkLst>
            <pc:docMk/>
            <pc:sldMk cId="1385403604" sldId="270"/>
            <ac:spMk id="2" creationId="{0A288FFC-F101-027D-3576-B0A669F275D2}"/>
          </ac:spMkLst>
        </pc:spChg>
        <pc:spChg chg="del">
          <ac:chgData name="Lu, Wilson" userId="S::wlu3@calstatela.edu::1c23cc13-5999-4404-b8c5-f014fe664682" providerId="AD" clId="Web-{38267515-7F6F-C8F3-BF6D-E092E7F8F747}" dt="2023-08-03T00:17:14.999" v="279"/>
          <ac:spMkLst>
            <pc:docMk/>
            <pc:sldMk cId="1385403604" sldId="270"/>
            <ac:spMk id="3" creationId="{17383239-3BBB-9D36-E621-6EA1F678B4EA}"/>
          </ac:spMkLst>
        </pc:spChg>
        <pc:spChg chg="del">
          <ac:chgData name="Lu, Wilson" userId="S::wlu3@calstatela.edu::1c23cc13-5999-4404-b8c5-f014fe664682" providerId="AD" clId="Web-{38267515-7F6F-C8F3-BF6D-E092E7F8F747}" dt="2023-08-03T00:17:12.577" v="278"/>
          <ac:spMkLst>
            <pc:docMk/>
            <pc:sldMk cId="1385403604" sldId="270"/>
            <ac:spMk id="4" creationId="{7AF9F956-20A0-D16F-2CB7-2303CE32E218}"/>
          </ac:spMkLst>
        </pc:spChg>
        <pc:spChg chg="mod">
          <ac:chgData name="Lu, Wilson" userId="S::wlu3@calstatela.edu::1c23cc13-5999-4404-b8c5-f014fe664682" providerId="AD" clId="Web-{38267515-7F6F-C8F3-BF6D-E092E7F8F747}" dt="2023-08-03T00:17:18.859" v="282" actId="1076"/>
          <ac:spMkLst>
            <pc:docMk/>
            <pc:sldMk cId="1385403604" sldId="270"/>
            <ac:spMk id="5" creationId="{A0EA1EBD-3241-6991-4DBE-4E1BFDDF31E1}"/>
          </ac:spMkLst>
        </pc:spChg>
        <pc:spChg chg="del">
          <ac:chgData name="Lu, Wilson" userId="S::wlu3@calstatela.edu::1c23cc13-5999-4404-b8c5-f014fe664682" providerId="AD" clId="Web-{38267515-7F6F-C8F3-BF6D-E092E7F8F747}" dt="2023-08-03T00:17:17.093" v="281"/>
          <ac:spMkLst>
            <pc:docMk/>
            <pc:sldMk cId="1385403604" sldId="270"/>
            <ac:spMk id="6" creationId="{DBD51286-0FC4-FF45-F976-434BB8EF1ADB}"/>
          </ac:spMkLst>
        </pc:spChg>
        <pc:spChg chg="mod">
          <ac:chgData name="Lu, Wilson" userId="S::wlu3@calstatela.edu::1c23cc13-5999-4404-b8c5-f014fe664682" providerId="AD" clId="Web-{38267515-7F6F-C8F3-BF6D-E092E7F8F747}" dt="2023-08-03T00:17:09.983" v="277" actId="1076"/>
          <ac:spMkLst>
            <pc:docMk/>
            <pc:sldMk cId="1385403604" sldId="270"/>
            <ac:spMk id="7" creationId="{52C7BE1A-AB3C-3426-6CC7-F40731C0BCFF}"/>
          </ac:spMkLst>
        </pc:spChg>
      </pc:sldChg>
    </pc:docChg>
  </pc:docChgLst>
  <pc:docChgLst>
    <pc:chgData name="Lu, Wilson" userId="S::wlu3@calstatela.edu::1c23cc13-5999-4404-b8c5-f014fe664682" providerId="AD" clId="Web-{3FDE82BF-EFBD-C9D8-9EBC-DC6A634A2E7E}"/>
    <pc:docChg chg="addSld modSld sldOrd">
      <pc:chgData name="Lu, Wilson" userId="S::wlu3@calstatela.edu::1c23cc13-5999-4404-b8c5-f014fe664682" providerId="AD" clId="Web-{3FDE82BF-EFBD-C9D8-9EBC-DC6A634A2E7E}" dt="2023-08-07T00:59:02.359" v="117"/>
      <pc:docMkLst>
        <pc:docMk/>
      </pc:docMkLst>
      <pc:sldChg chg="addSp delSp modSp">
        <pc:chgData name="Lu, Wilson" userId="S::wlu3@calstatela.edu::1c23cc13-5999-4404-b8c5-f014fe664682" providerId="AD" clId="Web-{3FDE82BF-EFBD-C9D8-9EBC-DC6A634A2E7E}" dt="2023-08-07T00:52:28.690" v="111" actId="14100"/>
        <pc:sldMkLst>
          <pc:docMk/>
          <pc:sldMk cId="865346827" sldId="276"/>
        </pc:sldMkLst>
        <pc:spChg chg="del">
          <ac:chgData name="Lu, Wilson" userId="S::wlu3@calstatela.edu::1c23cc13-5999-4404-b8c5-f014fe664682" providerId="AD" clId="Web-{3FDE82BF-EFBD-C9D8-9EBC-DC6A634A2E7E}" dt="2023-08-07T00:52:23.424" v="109"/>
          <ac:spMkLst>
            <pc:docMk/>
            <pc:sldMk cId="865346827" sldId="276"/>
            <ac:spMk id="6" creationId="{0907DF17-C243-CC9B-CCE1-C3D6C3C6BEDF}"/>
          </ac:spMkLst>
        </pc:spChg>
        <pc:picChg chg="add mod ord">
          <ac:chgData name="Lu, Wilson" userId="S::wlu3@calstatela.edu::1c23cc13-5999-4404-b8c5-f014fe664682" providerId="AD" clId="Web-{3FDE82BF-EFBD-C9D8-9EBC-DC6A634A2E7E}" dt="2023-08-07T00:52:28.690" v="111" actId="14100"/>
          <ac:picMkLst>
            <pc:docMk/>
            <pc:sldMk cId="865346827" sldId="276"/>
            <ac:picMk id="7" creationId="{7B304C95-21B8-BD25-6530-89B7C8854243}"/>
          </ac:picMkLst>
        </pc:picChg>
      </pc:sldChg>
      <pc:sldChg chg="addSp delSp modSp new ord">
        <pc:chgData name="Lu, Wilson" userId="S::wlu3@calstatela.edu::1c23cc13-5999-4404-b8c5-f014fe664682" providerId="AD" clId="Web-{3FDE82BF-EFBD-C9D8-9EBC-DC6A634A2E7E}" dt="2023-08-07T00:38:20.413" v="101"/>
        <pc:sldMkLst>
          <pc:docMk/>
          <pc:sldMk cId="227479530" sldId="278"/>
        </pc:sldMkLst>
        <pc:spChg chg="mod">
          <ac:chgData name="Lu, Wilson" userId="S::wlu3@calstatela.edu::1c23cc13-5999-4404-b8c5-f014fe664682" providerId="AD" clId="Web-{3FDE82BF-EFBD-C9D8-9EBC-DC6A634A2E7E}" dt="2023-08-06T23:56:58.270" v="20" actId="20577"/>
          <ac:spMkLst>
            <pc:docMk/>
            <pc:sldMk cId="227479530" sldId="278"/>
            <ac:spMk id="4" creationId="{2CC9AEE3-B777-C9DB-F70F-0DFFCC9BC370}"/>
          </ac:spMkLst>
        </pc:spChg>
        <pc:spChg chg="mod">
          <ac:chgData name="Lu, Wilson" userId="S::wlu3@calstatela.edu::1c23cc13-5999-4404-b8c5-f014fe664682" providerId="AD" clId="Web-{3FDE82BF-EFBD-C9D8-9EBC-DC6A634A2E7E}" dt="2023-08-06T23:57:17.739" v="25" actId="20577"/>
          <ac:spMkLst>
            <pc:docMk/>
            <pc:sldMk cId="227479530" sldId="278"/>
            <ac:spMk id="5" creationId="{9F87C085-D45D-7E2E-ECF0-80F8D33D1589}"/>
          </ac:spMkLst>
        </pc:spChg>
        <pc:spChg chg="del">
          <ac:chgData name="Lu, Wilson" userId="S::wlu3@calstatela.edu::1c23cc13-5999-4404-b8c5-f014fe664682" providerId="AD" clId="Web-{3FDE82BF-EFBD-C9D8-9EBC-DC6A634A2E7E}" dt="2023-08-06T23:56:58.957" v="21"/>
          <ac:spMkLst>
            <pc:docMk/>
            <pc:sldMk cId="227479530" sldId="278"/>
            <ac:spMk id="6" creationId="{B48F70CC-F2AF-FFB2-736D-46118F44BDA9}"/>
          </ac:spMkLst>
        </pc:spChg>
        <pc:picChg chg="add mod ord">
          <ac:chgData name="Lu, Wilson" userId="S::wlu3@calstatela.edu::1c23cc13-5999-4404-b8c5-f014fe664682" providerId="AD" clId="Web-{3FDE82BF-EFBD-C9D8-9EBC-DC6A634A2E7E}" dt="2023-08-06T23:56:58.957" v="21"/>
          <ac:picMkLst>
            <pc:docMk/>
            <pc:sldMk cId="227479530" sldId="278"/>
            <ac:picMk id="7" creationId="{D1355481-E7E5-5129-CDB3-037994A88D87}"/>
          </ac:picMkLst>
        </pc:picChg>
      </pc:sldChg>
      <pc:sldChg chg="modSp new ord">
        <pc:chgData name="Lu, Wilson" userId="S::wlu3@calstatela.edu::1c23cc13-5999-4404-b8c5-f014fe664682" providerId="AD" clId="Web-{3FDE82BF-EFBD-C9D8-9EBC-DC6A634A2E7E}" dt="2023-08-07T00:57:20.184" v="112"/>
        <pc:sldMkLst>
          <pc:docMk/>
          <pc:sldMk cId="3061019659" sldId="279"/>
        </pc:sldMkLst>
        <pc:spChg chg="mod">
          <ac:chgData name="Lu, Wilson" userId="S::wlu3@calstatela.edu::1c23cc13-5999-4404-b8c5-f014fe664682" providerId="AD" clId="Web-{3FDE82BF-EFBD-C9D8-9EBC-DC6A634A2E7E}" dt="2023-08-07T00:35:33.236" v="49" actId="20577"/>
          <ac:spMkLst>
            <pc:docMk/>
            <pc:sldMk cId="3061019659" sldId="279"/>
            <ac:spMk id="4" creationId="{20799AD9-0652-46E2-1371-9547AB88781A}"/>
          </ac:spMkLst>
        </pc:spChg>
        <pc:spChg chg="mod">
          <ac:chgData name="Lu, Wilson" userId="S::wlu3@calstatela.edu::1c23cc13-5999-4404-b8c5-f014fe664682" providerId="AD" clId="Web-{3FDE82BF-EFBD-C9D8-9EBC-DC6A634A2E7E}" dt="2023-08-07T00:39:51.369" v="102" actId="20577"/>
          <ac:spMkLst>
            <pc:docMk/>
            <pc:sldMk cId="3061019659" sldId="279"/>
            <ac:spMk id="5" creationId="{B939D916-69BA-1C39-4A69-D6378AE54940}"/>
          </ac:spMkLst>
        </pc:spChg>
        <pc:spChg chg="mod">
          <ac:chgData name="Lu, Wilson" userId="S::wlu3@calstatela.edu::1c23cc13-5999-4404-b8c5-f014fe664682" providerId="AD" clId="Web-{3FDE82BF-EFBD-C9D8-9EBC-DC6A634A2E7E}" dt="2023-08-07T00:40:08.026" v="108" actId="20577"/>
          <ac:spMkLst>
            <pc:docMk/>
            <pc:sldMk cId="3061019659" sldId="279"/>
            <ac:spMk id="6" creationId="{D250F47E-06AD-5B5F-C777-6700594DBC1B}"/>
          </ac:spMkLst>
        </pc:spChg>
      </pc:sldChg>
      <pc:sldChg chg="addSp delSp modSp new">
        <pc:chgData name="Lu, Wilson" userId="S::wlu3@calstatela.edu::1c23cc13-5999-4404-b8c5-f014fe664682" providerId="AD" clId="Web-{3FDE82BF-EFBD-C9D8-9EBC-DC6A634A2E7E}" dt="2023-08-07T00:59:02.359" v="117"/>
        <pc:sldMkLst>
          <pc:docMk/>
          <pc:sldMk cId="1535984865" sldId="280"/>
        </pc:sldMkLst>
        <pc:spChg chg="del mod">
          <ac:chgData name="Lu, Wilson" userId="S::wlu3@calstatela.edu::1c23cc13-5999-4404-b8c5-f014fe664682" providerId="AD" clId="Web-{3FDE82BF-EFBD-C9D8-9EBC-DC6A634A2E7E}" dt="2023-08-07T00:59:02.359" v="117"/>
          <ac:spMkLst>
            <pc:docMk/>
            <pc:sldMk cId="1535984865" sldId="280"/>
            <ac:spMk id="3" creationId="{B7A8AF9E-FCC9-EF2F-9064-ECF50C17D517}"/>
          </ac:spMkLst>
        </pc:spChg>
        <pc:spChg chg="mod">
          <ac:chgData name="Lu, Wilson" userId="S::wlu3@calstatela.edu::1c23cc13-5999-4404-b8c5-f014fe664682" providerId="AD" clId="Web-{3FDE82BF-EFBD-C9D8-9EBC-DC6A634A2E7E}" dt="2023-08-07T00:37:44.521" v="91" actId="20577"/>
          <ac:spMkLst>
            <pc:docMk/>
            <pc:sldMk cId="1535984865" sldId="280"/>
            <ac:spMk id="4" creationId="{9C71F8C4-F447-96CD-AF9F-7BDC7431A210}"/>
          </ac:spMkLst>
        </pc:spChg>
        <pc:spChg chg="del">
          <ac:chgData name="Lu, Wilson" userId="S::wlu3@calstatela.edu::1c23cc13-5999-4404-b8c5-f014fe664682" providerId="AD" clId="Web-{3FDE82BF-EFBD-C9D8-9EBC-DC6A634A2E7E}" dt="2023-08-07T00:37:46.334" v="92"/>
          <ac:spMkLst>
            <pc:docMk/>
            <pc:sldMk cId="1535984865" sldId="280"/>
            <ac:spMk id="6" creationId="{F64BF301-16B3-5045-8A52-2E7096762A5A}"/>
          </ac:spMkLst>
        </pc:spChg>
        <pc:picChg chg="add mod ord">
          <ac:chgData name="Lu, Wilson" userId="S::wlu3@calstatela.edu::1c23cc13-5999-4404-b8c5-f014fe664682" providerId="AD" clId="Web-{3FDE82BF-EFBD-C9D8-9EBC-DC6A634A2E7E}" dt="2023-08-07T00:37:48.506" v="93" actId="14100"/>
          <ac:picMkLst>
            <pc:docMk/>
            <pc:sldMk cId="1535984865" sldId="280"/>
            <ac:picMk id="7" creationId="{9987D59E-F94D-40D1-A5C5-D7C546BCB63E}"/>
          </ac:picMkLst>
        </pc:picChg>
      </pc:sldChg>
    </pc:docChg>
  </pc:docChgLst>
  <pc:docChgLst>
    <pc:chgData name="Lu, Wilson" userId="S::wlu3@calstatela.edu::1c23cc13-5999-4404-b8c5-f014fe664682" providerId="AD" clId="Web-{8A95B3E3-250D-A865-8E8F-943896761C54}"/>
    <pc:docChg chg="addSld modSld">
      <pc:chgData name="Lu, Wilson" userId="S::wlu3@calstatela.edu::1c23cc13-5999-4404-b8c5-f014fe664682" providerId="AD" clId="Web-{8A95B3E3-250D-A865-8E8F-943896761C54}" dt="2023-08-07T04:54:40.454" v="1640" actId="20577"/>
      <pc:docMkLst>
        <pc:docMk/>
      </pc:docMkLst>
      <pc:sldChg chg="addSp modSp">
        <pc:chgData name="Lu, Wilson" userId="S::wlu3@calstatela.edu::1c23cc13-5999-4404-b8c5-f014fe664682" providerId="AD" clId="Web-{8A95B3E3-250D-A865-8E8F-943896761C54}" dt="2023-08-07T04:37:12.271" v="1513" actId="1076"/>
        <pc:sldMkLst>
          <pc:docMk/>
          <pc:sldMk cId="3309279394" sldId="265"/>
        </pc:sldMkLst>
        <pc:spChg chg="add mod">
          <ac:chgData name="Lu, Wilson" userId="S::wlu3@calstatela.edu::1c23cc13-5999-4404-b8c5-f014fe664682" providerId="AD" clId="Web-{8A95B3E3-250D-A865-8E8F-943896761C54}" dt="2023-08-07T04:37:12.271" v="1513" actId="1076"/>
          <ac:spMkLst>
            <pc:docMk/>
            <pc:sldMk cId="3309279394" sldId="265"/>
            <ac:spMk id="2" creationId="{67C83EAC-F59A-C9FA-4160-737877100B52}"/>
          </ac:spMkLst>
        </pc:spChg>
        <pc:spChg chg="mod">
          <ac:chgData name="Lu, Wilson" userId="S::wlu3@calstatela.edu::1c23cc13-5999-4404-b8c5-f014fe664682" providerId="AD" clId="Web-{8A95B3E3-250D-A865-8E8F-943896761C54}" dt="2023-08-07T04:36:52.442" v="1508" actId="20577"/>
          <ac:spMkLst>
            <pc:docMk/>
            <pc:sldMk cId="3309279394" sldId="265"/>
            <ac:spMk id="7" creationId="{72B381BA-F1D7-483F-B759-9C3451355503}"/>
          </ac:spMkLst>
        </pc:spChg>
      </pc:sldChg>
      <pc:sldChg chg="addSp delSp modSp">
        <pc:chgData name="Lu, Wilson" userId="S::wlu3@calstatela.edu::1c23cc13-5999-4404-b8c5-f014fe664682" providerId="AD" clId="Web-{8A95B3E3-250D-A865-8E8F-943896761C54}" dt="2023-08-07T03:28:11.226" v="297" actId="20577"/>
        <pc:sldMkLst>
          <pc:docMk/>
          <pc:sldMk cId="1630734429" sldId="269"/>
        </pc:sldMkLst>
        <pc:spChg chg="add mod">
          <ac:chgData name="Lu, Wilson" userId="S::wlu3@calstatela.edu::1c23cc13-5999-4404-b8c5-f014fe664682" providerId="AD" clId="Web-{8A95B3E3-250D-A865-8E8F-943896761C54}" dt="2023-08-07T02:48:30.992" v="195" actId="1076"/>
          <ac:spMkLst>
            <pc:docMk/>
            <pc:sldMk cId="1630734429" sldId="269"/>
            <ac:spMk id="1290" creationId="{B80A44C4-49D4-0329-E9B3-3C137538E569}"/>
          </ac:spMkLst>
        </pc:spChg>
        <pc:spChg chg="add mod">
          <ac:chgData name="Lu, Wilson" userId="S::wlu3@calstatela.edu::1c23cc13-5999-4404-b8c5-f014fe664682" providerId="AD" clId="Web-{8A95B3E3-250D-A865-8E8F-943896761C54}" dt="2023-08-07T02:50:35.777" v="217" actId="1076"/>
          <ac:spMkLst>
            <pc:docMk/>
            <pc:sldMk cId="1630734429" sldId="269"/>
            <ac:spMk id="1299" creationId="{1D9178A8-2795-A6CE-5804-1F1BC1F43D38}"/>
          </ac:spMkLst>
        </pc:spChg>
        <pc:spChg chg="add mod">
          <ac:chgData name="Lu, Wilson" userId="S::wlu3@calstatela.edu::1c23cc13-5999-4404-b8c5-f014fe664682" providerId="AD" clId="Web-{8A95B3E3-250D-A865-8E8F-943896761C54}" dt="2023-08-07T02:51:04.168" v="222" actId="1076"/>
          <ac:spMkLst>
            <pc:docMk/>
            <pc:sldMk cId="1630734429" sldId="269"/>
            <ac:spMk id="1300" creationId="{EE924FED-1EDD-18B3-CFB1-BD7C3587AA41}"/>
          </ac:spMkLst>
        </pc:spChg>
        <pc:spChg chg="add mod">
          <ac:chgData name="Lu, Wilson" userId="S::wlu3@calstatela.edu::1c23cc13-5999-4404-b8c5-f014fe664682" providerId="AD" clId="Web-{8A95B3E3-250D-A865-8E8F-943896761C54}" dt="2023-08-07T02:51:00.168" v="221" actId="1076"/>
          <ac:spMkLst>
            <pc:docMk/>
            <pc:sldMk cId="1630734429" sldId="269"/>
            <ac:spMk id="1301" creationId="{941E12CC-9653-DFA9-C4D0-7D7066636E2A}"/>
          </ac:spMkLst>
        </pc:spChg>
        <pc:graphicFrameChg chg="add del mod modGraphic">
          <ac:chgData name="Lu, Wilson" userId="S::wlu3@calstatela.edu::1c23cc13-5999-4404-b8c5-f014fe664682" providerId="AD" clId="Web-{8A95B3E3-250D-A865-8E8F-943896761C54}" dt="2023-08-07T03:28:11.226" v="297" actId="20577"/>
          <ac:graphicFrameMkLst>
            <pc:docMk/>
            <pc:sldMk cId="1630734429" sldId="269"/>
            <ac:graphicFrameMk id="86" creationId="{C955F212-DA62-9699-0816-5A97E97B3191}"/>
          </ac:graphicFrameMkLst>
        </pc:graphicFrameChg>
        <pc:graphicFrameChg chg="add del mod modGraphic">
          <ac:chgData name="Lu, Wilson" userId="S::wlu3@calstatela.edu::1c23cc13-5999-4404-b8c5-f014fe664682" providerId="AD" clId="Web-{8A95B3E3-250D-A865-8E8F-943896761C54}" dt="2023-08-07T02:43:45.704" v="101"/>
          <ac:graphicFrameMkLst>
            <pc:docMk/>
            <pc:sldMk cId="1630734429" sldId="269"/>
            <ac:graphicFrameMk id="188" creationId="{9B2B23F5-24F5-413F-843C-0E51A30FA545}"/>
          </ac:graphicFrameMkLst>
        </pc:graphicFrameChg>
        <pc:graphicFrameChg chg="add del mod modGraphic">
          <ac:chgData name="Lu, Wilson" userId="S::wlu3@calstatela.edu::1c23cc13-5999-4404-b8c5-f014fe664682" providerId="AD" clId="Web-{8A95B3E3-250D-A865-8E8F-943896761C54}" dt="2023-08-07T02:46:55.771" v="176"/>
          <ac:graphicFrameMkLst>
            <pc:docMk/>
            <pc:sldMk cId="1630734429" sldId="269"/>
            <ac:graphicFrameMk id="219" creationId="{E1E9C269-5BC8-026F-EA2C-3056BEA4F21E}"/>
          </ac:graphicFrameMkLst>
        </pc:graphicFrameChg>
        <pc:graphicFrameChg chg="add del mod modGraphic">
          <ac:chgData name="Lu, Wilson" userId="S::wlu3@calstatela.edu::1c23cc13-5999-4404-b8c5-f014fe664682" providerId="AD" clId="Web-{8A95B3E3-250D-A865-8E8F-943896761C54}" dt="2023-08-07T02:46:48.052" v="170"/>
          <ac:graphicFrameMkLst>
            <pc:docMk/>
            <pc:sldMk cId="1630734429" sldId="269"/>
            <ac:graphicFrameMk id="1160" creationId="{CB0D8959-9C6A-9BEF-D537-50EFA412876A}"/>
          </ac:graphicFrameMkLst>
        </pc:graphicFrameChg>
      </pc:sldChg>
      <pc:sldChg chg="modSp">
        <pc:chgData name="Lu, Wilson" userId="S::wlu3@calstatela.edu::1c23cc13-5999-4404-b8c5-f014fe664682" providerId="AD" clId="Web-{8A95B3E3-250D-A865-8E8F-943896761C54}" dt="2023-08-07T02:42:14.951" v="78" actId="20577"/>
        <pc:sldMkLst>
          <pc:docMk/>
          <pc:sldMk cId="1508242416" sldId="272"/>
        </pc:sldMkLst>
        <pc:spChg chg="mod">
          <ac:chgData name="Lu, Wilson" userId="S::wlu3@calstatela.edu::1c23cc13-5999-4404-b8c5-f014fe664682" providerId="AD" clId="Web-{8A95B3E3-250D-A865-8E8F-943896761C54}" dt="2023-08-07T02:42:14.951" v="78" actId="20577"/>
          <ac:spMkLst>
            <pc:docMk/>
            <pc:sldMk cId="1508242416" sldId="272"/>
            <ac:spMk id="4" creationId="{928FAE33-37FB-A226-2237-25EEF6424021}"/>
          </ac:spMkLst>
        </pc:spChg>
      </pc:sldChg>
      <pc:sldChg chg="addSp delSp modSp mod modClrScheme chgLayout">
        <pc:chgData name="Lu, Wilson" userId="S::wlu3@calstatela.edu::1c23cc13-5999-4404-b8c5-f014fe664682" providerId="AD" clId="Web-{8A95B3E3-250D-A865-8E8F-943896761C54}" dt="2023-08-07T02:41:11.918" v="75" actId="20577"/>
        <pc:sldMkLst>
          <pc:docMk/>
          <pc:sldMk cId="596058251" sldId="273"/>
        </pc:sldMkLst>
        <pc:spChg chg="mod">
          <ac:chgData name="Lu, Wilson" userId="S::wlu3@calstatela.edu::1c23cc13-5999-4404-b8c5-f014fe664682" providerId="AD" clId="Web-{8A95B3E3-250D-A865-8E8F-943896761C54}" dt="2023-08-07T02:35:13.018" v="11"/>
          <ac:spMkLst>
            <pc:docMk/>
            <pc:sldMk cId="596058251" sldId="273"/>
            <ac:spMk id="2" creationId="{069FA99A-3E94-210C-C71C-1088DE854C73}"/>
          </ac:spMkLst>
        </pc:spChg>
        <pc:spChg chg="del mod">
          <ac:chgData name="Lu, Wilson" userId="S::wlu3@calstatela.edu::1c23cc13-5999-4404-b8c5-f014fe664682" providerId="AD" clId="Web-{8A95B3E3-250D-A865-8E8F-943896761C54}" dt="2023-08-07T02:35:25.441" v="13"/>
          <ac:spMkLst>
            <pc:docMk/>
            <pc:sldMk cId="596058251" sldId="273"/>
            <ac:spMk id="3" creationId="{B1868EE6-3036-A63B-316F-5C186644BFA2}"/>
          </ac:spMkLst>
        </pc:spChg>
        <pc:spChg chg="add mod">
          <ac:chgData name="Lu, Wilson" userId="S::wlu3@calstatela.edu::1c23cc13-5999-4404-b8c5-f014fe664682" providerId="AD" clId="Web-{8A95B3E3-250D-A865-8E8F-943896761C54}" dt="2023-08-07T02:38:04.976" v="36"/>
          <ac:spMkLst>
            <pc:docMk/>
            <pc:sldMk cId="596058251" sldId="273"/>
            <ac:spMk id="4" creationId="{A4045432-269F-6997-184B-D4B0BBED7EA9}"/>
          </ac:spMkLst>
        </pc:spChg>
        <pc:spChg chg="mod">
          <ac:chgData name="Lu, Wilson" userId="S::wlu3@calstatela.edu::1c23cc13-5999-4404-b8c5-f014fe664682" providerId="AD" clId="Web-{8A95B3E3-250D-A865-8E8F-943896761C54}" dt="2023-08-07T02:35:13.018" v="11"/>
          <ac:spMkLst>
            <pc:docMk/>
            <pc:sldMk cId="596058251" sldId="273"/>
            <ac:spMk id="5" creationId="{BC73C9C4-C439-7E6A-B9BC-2A9CC9494AEA}"/>
          </ac:spMkLst>
        </pc:spChg>
        <pc:spChg chg="del">
          <ac:chgData name="Lu, Wilson" userId="S::wlu3@calstatela.edu::1c23cc13-5999-4404-b8c5-f014fe664682" providerId="AD" clId="Web-{8A95B3E3-250D-A865-8E8F-943896761C54}" dt="2023-08-07T02:34:09.564" v="0"/>
          <ac:spMkLst>
            <pc:docMk/>
            <pc:sldMk cId="596058251" sldId="273"/>
            <ac:spMk id="30" creationId="{383E0BD6-B189-3B5D-5E34-8D81ECB967DC}"/>
          </ac:spMkLst>
        </pc:spChg>
        <pc:spChg chg="mod">
          <ac:chgData name="Lu, Wilson" userId="S::wlu3@calstatela.edu::1c23cc13-5999-4404-b8c5-f014fe664682" providerId="AD" clId="Web-{8A95B3E3-250D-A865-8E8F-943896761C54}" dt="2023-08-07T02:41:11.918" v="75" actId="20577"/>
          <ac:spMkLst>
            <pc:docMk/>
            <pc:sldMk cId="596058251" sldId="273"/>
            <ac:spMk id="37" creationId="{61A75657-B10B-4A83-43AA-0751971D329F}"/>
          </ac:spMkLst>
        </pc:spChg>
        <pc:picChg chg="mod">
          <ac:chgData name="Lu, Wilson" userId="S::wlu3@calstatela.edu::1c23cc13-5999-4404-b8c5-f014fe664682" providerId="AD" clId="Web-{8A95B3E3-250D-A865-8E8F-943896761C54}" dt="2023-08-07T02:37:24.506" v="30" actId="14100"/>
          <ac:picMkLst>
            <pc:docMk/>
            <pc:sldMk cId="596058251" sldId="273"/>
            <ac:picMk id="6" creationId="{17F197DD-73E3-B73F-70C9-7821DAC66F1A}"/>
          </ac:picMkLst>
        </pc:picChg>
      </pc:sldChg>
      <pc:sldChg chg="addSp delSp modSp">
        <pc:chgData name="Lu, Wilson" userId="S::wlu3@calstatela.edu::1c23cc13-5999-4404-b8c5-f014fe664682" providerId="AD" clId="Web-{8A95B3E3-250D-A865-8E8F-943896761C54}" dt="2023-08-07T04:54:18.266" v="1633" actId="20577"/>
        <pc:sldMkLst>
          <pc:docMk/>
          <pc:sldMk cId="4146089787" sldId="274"/>
        </pc:sldMkLst>
        <pc:spChg chg="mod">
          <ac:chgData name="Lu, Wilson" userId="S::wlu3@calstatela.edu::1c23cc13-5999-4404-b8c5-f014fe664682" providerId="AD" clId="Web-{8A95B3E3-250D-A865-8E8F-943896761C54}" dt="2023-08-07T04:54:18.266" v="1633" actId="20577"/>
          <ac:spMkLst>
            <pc:docMk/>
            <pc:sldMk cId="4146089787" sldId="274"/>
            <ac:spMk id="4" creationId="{B9DBCAA9-98B3-50A0-3BC5-1D63F3927858}"/>
          </ac:spMkLst>
        </pc:spChg>
        <pc:spChg chg="add mod">
          <ac:chgData name="Lu, Wilson" userId="S::wlu3@calstatela.edu::1c23cc13-5999-4404-b8c5-f014fe664682" providerId="AD" clId="Web-{8A95B3E3-250D-A865-8E8F-943896761C54}" dt="2023-08-07T04:42:53.139" v="1548" actId="14100"/>
          <ac:spMkLst>
            <pc:docMk/>
            <pc:sldMk cId="4146089787" sldId="274"/>
            <ac:spMk id="10" creationId="{A17521A4-104A-07B2-C9C6-3DB5A41357EB}"/>
          </ac:spMkLst>
        </pc:spChg>
        <pc:spChg chg="add del">
          <ac:chgData name="Lu, Wilson" userId="S::wlu3@calstatela.edu::1c23cc13-5999-4404-b8c5-f014fe664682" providerId="AD" clId="Web-{8A95B3E3-250D-A865-8E8F-943896761C54}" dt="2023-08-07T04:44:46.095" v="1550"/>
          <ac:spMkLst>
            <pc:docMk/>
            <pc:sldMk cId="4146089787" sldId="274"/>
            <ac:spMk id="12" creationId="{75BB860E-546E-490E-204A-C4BFF9B9B6BE}"/>
          </ac:spMkLst>
        </pc:spChg>
        <pc:picChg chg="add del">
          <ac:chgData name="Lu, Wilson" userId="S::wlu3@calstatela.edu::1c23cc13-5999-4404-b8c5-f014fe664682" providerId="AD" clId="Web-{8A95B3E3-250D-A865-8E8F-943896761C54}" dt="2023-08-07T04:42:25.185" v="1544"/>
          <ac:picMkLst>
            <pc:docMk/>
            <pc:sldMk cId="4146089787" sldId="274"/>
            <ac:picMk id="8" creationId="{ED03E5EC-8807-9BE5-D79D-DDB13D5A17A4}"/>
          </ac:picMkLst>
        </pc:picChg>
      </pc:sldChg>
      <pc:sldChg chg="addSp delSp modSp">
        <pc:chgData name="Lu, Wilson" userId="S::wlu3@calstatela.edu::1c23cc13-5999-4404-b8c5-f014fe664682" providerId="AD" clId="Web-{8A95B3E3-250D-A865-8E8F-943896761C54}" dt="2023-08-07T02:40:41.714" v="70" actId="14100"/>
        <pc:sldMkLst>
          <pc:docMk/>
          <pc:sldMk cId="1639091818" sldId="275"/>
        </pc:sldMkLst>
        <pc:spChg chg="add del mod">
          <ac:chgData name="Lu, Wilson" userId="S::wlu3@calstatela.edu::1c23cc13-5999-4404-b8c5-f014fe664682" providerId="AD" clId="Web-{8A95B3E3-250D-A865-8E8F-943896761C54}" dt="2023-08-07T02:39:45.166" v="59"/>
          <ac:spMkLst>
            <pc:docMk/>
            <pc:sldMk cId="1639091818" sldId="275"/>
            <ac:spMk id="3" creationId="{71E1C065-3080-8125-DD43-E0BCBB639E1A}"/>
          </ac:spMkLst>
        </pc:spChg>
        <pc:spChg chg="add mod">
          <ac:chgData name="Lu, Wilson" userId="S::wlu3@calstatela.edu::1c23cc13-5999-4404-b8c5-f014fe664682" providerId="AD" clId="Web-{8A95B3E3-250D-A865-8E8F-943896761C54}" dt="2023-08-07T02:40:16.495" v="67" actId="14100"/>
          <ac:spMkLst>
            <pc:docMk/>
            <pc:sldMk cId="1639091818" sldId="275"/>
            <ac:spMk id="5" creationId="{43B89D8A-DEDB-8BEC-2BC3-DF74E1230BAA}"/>
          </ac:spMkLst>
        </pc:spChg>
        <pc:spChg chg="add mod">
          <ac:chgData name="Lu, Wilson" userId="S::wlu3@calstatela.edu::1c23cc13-5999-4404-b8c5-f014fe664682" providerId="AD" clId="Web-{8A95B3E3-250D-A865-8E8F-943896761C54}" dt="2023-08-07T02:40:41.714" v="70" actId="14100"/>
          <ac:spMkLst>
            <pc:docMk/>
            <pc:sldMk cId="1639091818" sldId="275"/>
            <ac:spMk id="9" creationId="{6D88B2EF-E5A8-0A15-AC98-D1E56AC2AD4A}"/>
          </ac:spMkLst>
        </pc:spChg>
        <pc:spChg chg="mod">
          <ac:chgData name="Lu, Wilson" userId="S::wlu3@calstatela.edu::1c23cc13-5999-4404-b8c5-f014fe664682" providerId="AD" clId="Web-{8A95B3E3-250D-A865-8E8F-943896761C54}" dt="2023-08-07T02:39:24.494" v="55" actId="1076"/>
          <ac:spMkLst>
            <pc:docMk/>
            <pc:sldMk cId="1639091818" sldId="275"/>
            <ac:spMk id="16" creationId="{E5304CB8-81B6-40F2-3324-DD225C27830F}"/>
          </ac:spMkLst>
        </pc:spChg>
        <pc:spChg chg="mod">
          <ac:chgData name="Lu, Wilson" userId="S::wlu3@calstatela.edu::1c23cc13-5999-4404-b8c5-f014fe664682" providerId="AD" clId="Web-{8A95B3E3-250D-A865-8E8F-943896761C54}" dt="2023-08-07T02:39:21.541" v="54" actId="1076"/>
          <ac:spMkLst>
            <pc:docMk/>
            <pc:sldMk cId="1639091818" sldId="275"/>
            <ac:spMk id="19" creationId="{7D8EC914-3CD3-868A-4754-3C203062BDFE}"/>
          </ac:spMkLst>
        </pc:spChg>
        <pc:picChg chg="mod">
          <ac:chgData name="Lu, Wilson" userId="S::wlu3@calstatela.edu::1c23cc13-5999-4404-b8c5-f014fe664682" providerId="AD" clId="Web-{8A95B3E3-250D-A865-8E8F-943896761C54}" dt="2023-08-07T02:40:21.433" v="68" actId="1076"/>
          <ac:picMkLst>
            <pc:docMk/>
            <pc:sldMk cId="1639091818" sldId="275"/>
            <ac:picMk id="7" creationId="{D3DC8312-AA77-C913-D37B-61E99CB54C05}"/>
          </ac:picMkLst>
        </pc:picChg>
      </pc:sldChg>
      <pc:sldChg chg="addSp delSp modSp">
        <pc:chgData name="Lu, Wilson" userId="S::wlu3@calstatela.edu::1c23cc13-5999-4404-b8c5-f014fe664682" providerId="AD" clId="Web-{8A95B3E3-250D-A865-8E8F-943896761C54}" dt="2023-08-07T04:54:40.454" v="1640" actId="20577"/>
        <pc:sldMkLst>
          <pc:docMk/>
          <pc:sldMk cId="865346827" sldId="276"/>
        </pc:sldMkLst>
        <pc:spChg chg="mod">
          <ac:chgData name="Lu, Wilson" userId="S::wlu3@calstatela.edu::1c23cc13-5999-4404-b8c5-f014fe664682" providerId="AD" clId="Web-{8A95B3E3-250D-A865-8E8F-943896761C54}" dt="2023-08-07T02:55:12.143" v="244"/>
          <ac:spMkLst>
            <pc:docMk/>
            <pc:sldMk cId="865346827" sldId="276"/>
            <ac:spMk id="2" creationId="{7E88F92B-3765-700C-D2EB-4E4080ADDBC3}"/>
          </ac:spMkLst>
        </pc:spChg>
        <pc:spChg chg="del mod">
          <ac:chgData name="Lu, Wilson" userId="S::wlu3@calstatela.edu::1c23cc13-5999-4404-b8c5-f014fe664682" providerId="AD" clId="Web-{8A95B3E3-250D-A865-8E8F-943896761C54}" dt="2023-08-07T03:28:35.961" v="298"/>
          <ac:spMkLst>
            <pc:docMk/>
            <pc:sldMk cId="865346827" sldId="276"/>
            <ac:spMk id="3" creationId="{CD9C7801-44CC-5C61-377D-47B3E6B756B9}"/>
          </ac:spMkLst>
        </pc:spChg>
        <pc:spChg chg="mod">
          <ac:chgData name="Lu, Wilson" userId="S::wlu3@calstatela.edu::1c23cc13-5999-4404-b8c5-f014fe664682" providerId="AD" clId="Web-{8A95B3E3-250D-A865-8E8F-943896761C54}" dt="2023-08-07T03:29:07.649" v="309" actId="20577"/>
          <ac:spMkLst>
            <pc:docMk/>
            <pc:sldMk cId="865346827" sldId="276"/>
            <ac:spMk id="4" creationId="{3138F365-8256-51DE-D201-EB453B934748}"/>
          </ac:spMkLst>
        </pc:spChg>
        <pc:spChg chg="mod ord">
          <ac:chgData name="Lu, Wilson" userId="S::wlu3@calstatela.edu::1c23cc13-5999-4404-b8c5-f014fe664682" providerId="AD" clId="Web-{8A95B3E3-250D-A865-8E8F-943896761C54}" dt="2023-08-07T04:54:40.454" v="1640" actId="20577"/>
          <ac:spMkLst>
            <pc:docMk/>
            <pc:sldMk cId="865346827" sldId="276"/>
            <ac:spMk id="5" creationId="{97DA9770-3C8C-AC39-4C88-0039568E0B68}"/>
          </ac:spMkLst>
        </pc:spChg>
        <pc:spChg chg="add del mod">
          <ac:chgData name="Lu, Wilson" userId="S::wlu3@calstatela.edu::1c23cc13-5999-4404-b8c5-f014fe664682" providerId="AD" clId="Web-{8A95B3E3-250D-A865-8E8F-943896761C54}" dt="2023-08-07T03:00:26.636" v="248"/>
          <ac:spMkLst>
            <pc:docMk/>
            <pc:sldMk cId="865346827" sldId="276"/>
            <ac:spMk id="8" creationId="{97CDE343-0E9B-DFFB-3CD2-1604D2242ADF}"/>
          </ac:spMkLst>
        </pc:spChg>
        <pc:spChg chg="add mod">
          <ac:chgData name="Lu, Wilson" userId="S::wlu3@calstatela.edu::1c23cc13-5999-4404-b8c5-f014fe664682" providerId="AD" clId="Web-{8A95B3E3-250D-A865-8E8F-943896761C54}" dt="2023-08-07T04:09:38.291" v="940"/>
          <ac:spMkLst>
            <pc:docMk/>
            <pc:sldMk cId="865346827" sldId="276"/>
            <ac:spMk id="10" creationId="{32FF2C35-47ED-11B7-0F9A-636F36178D05}"/>
          </ac:spMkLst>
        </pc:spChg>
        <pc:spChg chg="add mod">
          <ac:chgData name="Lu, Wilson" userId="S::wlu3@calstatela.edu::1c23cc13-5999-4404-b8c5-f014fe664682" providerId="AD" clId="Web-{8A95B3E3-250D-A865-8E8F-943896761C54}" dt="2023-08-07T04:47:38.021" v="1586" actId="14100"/>
          <ac:spMkLst>
            <pc:docMk/>
            <pc:sldMk cId="865346827" sldId="276"/>
            <ac:spMk id="12" creationId="{DAF5CE53-7456-6A14-F2D1-319BD2C84A74}"/>
          </ac:spMkLst>
        </pc:spChg>
        <pc:picChg chg="del mod">
          <ac:chgData name="Lu, Wilson" userId="S::wlu3@calstatela.edu::1c23cc13-5999-4404-b8c5-f014fe664682" providerId="AD" clId="Web-{8A95B3E3-250D-A865-8E8F-943896761C54}" dt="2023-08-07T02:58:10.679" v="247"/>
          <ac:picMkLst>
            <pc:docMk/>
            <pc:sldMk cId="865346827" sldId="276"/>
            <ac:picMk id="7" creationId="{7B304C95-21B8-BD25-6530-89B7C8854243}"/>
          </ac:picMkLst>
        </pc:picChg>
        <pc:picChg chg="add mod ord">
          <ac:chgData name="Lu, Wilson" userId="S::wlu3@calstatela.edu::1c23cc13-5999-4404-b8c5-f014fe664682" providerId="AD" clId="Web-{8A95B3E3-250D-A865-8E8F-943896761C54}" dt="2023-08-07T03:57:06.271" v="647" actId="1076"/>
          <ac:picMkLst>
            <pc:docMk/>
            <pc:sldMk cId="865346827" sldId="276"/>
            <ac:picMk id="9" creationId="{582AC15A-84DF-EACC-A678-F6BD42DF4219}"/>
          </ac:picMkLst>
        </pc:picChg>
      </pc:sldChg>
      <pc:sldChg chg="addSp delSp modSp">
        <pc:chgData name="Lu, Wilson" userId="S::wlu3@calstatela.edu::1c23cc13-5999-4404-b8c5-f014fe664682" providerId="AD" clId="Web-{8A95B3E3-250D-A865-8E8F-943896761C54}" dt="2023-08-07T04:52:34.169" v="1618" actId="20577"/>
        <pc:sldMkLst>
          <pc:docMk/>
          <pc:sldMk cId="227479530" sldId="278"/>
        </pc:sldMkLst>
        <pc:spChg chg="del mod">
          <ac:chgData name="Lu, Wilson" userId="S::wlu3@calstatela.edu::1c23cc13-5999-4404-b8c5-f014fe664682" providerId="AD" clId="Web-{8A95B3E3-250D-A865-8E8F-943896761C54}" dt="2023-08-07T03:07:21.818" v="255"/>
          <ac:spMkLst>
            <pc:docMk/>
            <pc:sldMk cId="227479530" sldId="278"/>
            <ac:spMk id="3" creationId="{4C07D439-40EC-957C-4897-3ABE557168D5}"/>
          </ac:spMkLst>
        </pc:spChg>
        <pc:spChg chg="mod">
          <ac:chgData name="Lu, Wilson" userId="S::wlu3@calstatela.edu::1c23cc13-5999-4404-b8c5-f014fe664682" providerId="AD" clId="Web-{8A95B3E3-250D-A865-8E8F-943896761C54}" dt="2023-08-07T04:52:34.169" v="1618" actId="20577"/>
          <ac:spMkLst>
            <pc:docMk/>
            <pc:sldMk cId="227479530" sldId="278"/>
            <ac:spMk id="5" creationId="{9F87C085-D45D-7E2E-ECF0-80F8D33D1589}"/>
          </ac:spMkLst>
        </pc:spChg>
        <pc:spChg chg="mod ord">
          <ac:chgData name="Lu, Wilson" userId="S::wlu3@calstatela.edu::1c23cc13-5999-4404-b8c5-f014fe664682" providerId="AD" clId="Web-{8A95B3E3-250D-A865-8E8F-943896761C54}" dt="2023-08-07T04:51:51.965" v="1613" actId="14100"/>
          <ac:spMkLst>
            <pc:docMk/>
            <pc:sldMk cId="227479530" sldId="278"/>
            <ac:spMk id="8" creationId="{125A9D70-2C1D-701D-DC10-1AFB7935760B}"/>
          </ac:spMkLst>
        </pc:spChg>
        <pc:spChg chg="add del mod">
          <ac:chgData name="Lu, Wilson" userId="S::wlu3@calstatela.edu::1c23cc13-5999-4404-b8c5-f014fe664682" providerId="AD" clId="Web-{8A95B3E3-250D-A865-8E8F-943896761C54}" dt="2023-08-07T03:08:16.539" v="257"/>
          <ac:spMkLst>
            <pc:docMk/>
            <pc:sldMk cId="227479530" sldId="278"/>
            <ac:spMk id="9" creationId="{9D50AD68-DEBB-F93B-AC4B-E2370E9DB06C}"/>
          </ac:spMkLst>
        </pc:spChg>
        <pc:spChg chg="add del mod">
          <ac:chgData name="Lu, Wilson" userId="S::wlu3@calstatela.edu::1c23cc13-5999-4404-b8c5-f014fe664682" providerId="AD" clId="Web-{8A95B3E3-250D-A865-8E8F-943896761C54}" dt="2023-08-07T04:47:28.786" v="1584"/>
          <ac:spMkLst>
            <pc:docMk/>
            <pc:sldMk cId="227479530" sldId="278"/>
            <ac:spMk id="14" creationId="{8E6AA7DE-7154-503E-B748-CDE549B28798}"/>
          </ac:spMkLst>
        </pc:spChg>
        <pc:spChg chg="add mod ord">
          <ac:chgData name="Lu, Wilson" userId="S::wlu3@calstatela.edu::1c23cc13-5999-4404-b8c5-f014fe664682" providerId="AD" clId="Web-{8A95B3E3-250D-A865-8E8F-943896761C54}" dt="2023-08-07T04:51:46.402" v="1612"/>
          <ac:spMkLst>
            <pc:docMk/>
            <pc:sldMk cId="227479530" sldId="278"/>
            <ac:spMk id="16" creationId="{29173D9E-6CFB-0211-CE09-331EAF96844F}"/>
          </ac:spMkLst>
        </pc:spChg>
        <pc:spChg chg="add del mod">
          <ac:chgData name="Lu, Wilson" userId="S::wlu3@calstatela.edu::1c23cc13-5999-4404-b8c5-f014fe664682" providerId="AD" clId="Web-{8A95B3E3-250D-A865-8E8F-943896761C54}" dt="2023-08-07T04:48:42.523" v="1597"/>
          <ac:spMkLst>
            <pc:docMk/>
            <pc:sldMk cId="227479530" sldId="278"/>
            <ac:spMk id="18" creationId="{A4C5E086-E34E-959A-7584-6B7DA95BB4FA}"/>
          </ac:spMkLst>
        </pc:spChg>
        <pc:spChg chg="add del mod">
          <ac:chgData name="Lu, Wilson" userId="S::wlu3@calstatela.edu::1c23cc13-5999-4404-b8c5-f014fe664682" providerId="AD" clId="Web-{8A95B3E3-250D-A865-8E8F-943896761C54}" dt="2023-08-07T04:49:49.603" v="1600"/>
          <ac:spMkLst>
            <pc:docMk/>
            <pc:sldMk cId="227479530" sldId="278"/>
            <ac:spMk id="20" creationId="{885248C5-126C-4D0B-35CB-FDBD1D329FFD}"/>
          </ac:spMkLst>
        </pc:spChg>
        <pc:picChg chg="add del mod">
          <ac:chgData name="Lu, Wilson" userId="S::wlu3@calstatela.edu::1c23cc13-5999-4404-b8c5-f014fe664682" providerId="AD" clId="Web-{8A95B3E3-250D-A865-8E8F-943896761C54}" dt="2023-08-07T04:48:45.413" v="1598"/>
          <ac:picMkLst>
            <pc:docMk/>
            <pc:sldMk cId="227479530" sldId="278"/>
            <ac:picMk id="6" creationId="{9C3D7E69-E332-9F6B-F941-BE86340400DF}"/>
          </ac:picMkLst>
        </pc:picChg>
        <pc:picChg chg="del">
          <ac:chgData name="Lu, Wilson" userId="S::wlu3@calstatela.edu::1c23cc13-5999-4404-b8c5-f014fe664682" providerId="AD" clId="Web-{8A95B3E3-250D-A865-8E8F-943896761C54}" dt="2023-08-07T03:07:24.022" v="256"/>
          <ac:picMkLst>
            <pc:docMk/>
            <pc:sldMk cId="227479530" sldId="278"/>
            <ac:picMk id="7" creationId="{D1355481-E7E5-5129-CDB3-037994A88D87}"/>
          </ac:picMkLst>
        </pc:picChg>
        <pc:picChg chg="add del mod ord">
          <ac:chgData name="Lu, Wilson" userId="S::wlu3@calstatela.edu::1c23cc13-5999-4404-b8c5-f014fe664682" providerId="AD" clId="Web-{8A95B3E3-250D-A865-8E8F-943896761C54}" dt="2023-08-07T04:48:48.554" v="1599"/>
          <ac:picMkLst>
            <pc:docMk/>
            <pc:sldMk cId="227479530" sldId="278"/>
            <ac:picMk id="10" creationId="{2152F20A-2E35-84BC-854A-1A3FBAD8A83D}"/>
          </ac:picMkLst>
        </pc:picChg>
        <pc:picChg chg="add mod">
          <ac:chgData name="Lu, Wilson" userId="S::wlu3@calstatela.edu::1c23cc13-5999-4404-b8c5-f014fe664682" providerId="AD" clId="Web-{8A95B3E3-250D-A865-8E8F-943896761C54}" dt="2023-08-07T04:48:06.256" v="1592" actId="14100"/>
          <ac:picMkLst>
            <pc:docMk/>
            <pc:sldMk cId="227479530" sldId="278"/>
            <ac:picMk id="11" creationId="{CD7F42D8-E16F-CD1A-4A3F-E66317DA48BB}"/>
          </ac:picMkLst>
        </pc:picChg>
        <pc:picChg chg="add del mod">
          <ac:chgData name="Lu, Wilson" userId="S::wlu3@calstatela.edu::1c23cc13-5999-4404-b8c5-f014fe664682" providerId="AD" clId="Web-{8A95B3E3-250D-A865-8E8F-943896761C54}" dt="2023-08-07T04:31:36.309" v="1331"/>
          <ac:picMkLst>
            <pc:docMk/>
            <pc:sldMk cId="227479530" sldId="278"/>
            <ac:picMk id="12" creationId="{79D1C1E8-A89D-AD5C-FC79-D03DEEA4247B}"/>
          </ac:picMkLst>
        </pc:picChg>
        <pc:picChg chg="add mod ord">
          <ac:chgData name="Lu, Wilson" userId="S::wlu3@calstatela.edu::1c23cc13-5999-4404-b8c5-f014fe664682" providerId="AD" clId="Web-{8A95B3E3-250D-A865-8E8F-943896761C54}" dt="2023-08-07T04:50:04.665" v="1603" actId="1076"/>
          <ac:picMkLst>
            <pc:docMk/>
            <pc:sldMk cId="227479530" sldId="278"/>
            <ac:picMk id="21" creationId="{23C84234-74A3-7C13-840F-92339D451976}"/>
          </ac:picMkLst>
        </pc:picChg>
        <pc:picChg chg="add mod ord">
          <ac:chgData name="Lu, Wilson" userId="S::wlu3@calstatela.edu::1c23cc13-5999-4404-b8c5-f014fe664682" providerId="AD" clId="Web-{8A95B3E3-250D-A865-8E8F-943896761C54}" dt="2023-08-07T04:51:35.105" v="1610" actId="1076"/>
          <ac:picMkLst>
            <pc:docMk/>
            <pc:sldMk cId="227479530" sldId="278"/>
            <ac:picMk id="22" creationId="{EC87835B-1B08-686B-958B-9FF3713CFBD6}"/>
          </ac:picMkLst>
        </pc:picChg>
        <pc:picChg chg="add del mod">
          <ac:chgData name="Lu, Wilson" userId="S::wlu3@calstatela.edu::1c23cc13-5999-4404-b8c5-f014fe664682" providerId="AD" clId="Web-{8A95B3E3-250D-A865-8E8F-943896761C54}" dt="2023-08-07T04:52:26.638" v="1615"/>
          <ac:picMkLst>
            <pc:docMk/>
            <pc:sldMk cId="227479530" sldId="278"/>
            <ac:picMk id="23" creationId="{FD2E770A-7CF3-28F5-3B17-65938E160FFA}"/>
          </ac:picMkLst>
        </pc:picChg>
      </pc:sldChg>
      <pc:sldChg chg="addSp delSp modSp">
        <pc:chgData name="Lu, Wilson" userId="S::wlu3@calstatela.edu::1c23cc13-5999-4404-b8c5-f014fe664682" providerId="AD" clId="Web-{8A95B3E3-250D-A865-8E8F-943896761C54}" dt="2023-08-07T04:53:35.437" v="1626" actId="1076"/>
        <pc:sldMkLst>
          <pc:docMk/>
          <pc:sldMk cId="3061019659" sldId="279"/>
        </pc:sldMkLst>
        <pc:spChg chg="del mod">
          <ac:chgData name="Lu, Wilson" userId="S::wlu3@calstatela.edu::1c23cc13-5999-4404-b8c5-f014fe664682" providerId="AD" clId="Web-{8A95B3E3-250D-A865-8E8F-943896761C54}" dt="2023-08-07T03:21:40.638" v="281"/>
          <ac:spMkLst>
            <pc:docMk/>
            <pc:sldMk cId="3061019659" sldId="279"/>
            <ac:spMk id="3" creationId="{AEEA86D0-EBB8-7B2C-D4C0-7E53870CAE7E}"/>
          </ac:spMkLst>
        </pc:spChg>
        <pc:spChg chg="mod">
          <ac:chgData name="Lu, Wilson" userId="S::wlu3@calstatela.edu::1c23cc13-5999-4404-b8c5-f014fe664682" providerId="AD" clId="Web-{8A95B3E3-250D-A865-8E8F-943896761C54}" dt="2023-08-07T03:27:59.444" v="294" actId="20577"/>
          <ac:spMkLst>
            <pc:docMk/>
            <pc:sldMk cId="3061019659" sldId="279"/>
            <ac:spMk id="4" creationId="{20799AD9-0652-46E2-1371-9547AB88781A}"/>
          </ac:spMkLst>
        </pc:spChg>
        <pc:spChg chg="mod">
          <ac:chgData name="Lu, Wilson" userId="S::wlu3@calstatela.edu::1c23cc13-5999-4404-b8c5-f014fe664682" providerId="AD" clId="Web-{8A95B3E3-250D-A865-8E8F-943896761C54}" dt="2023-08-07T04:11:09.981" v="954" actId="1076"/>
          <ac:spMkLst>
            <pc:docMk/>
            <pc:sldMk cId="3061019659" sldId="279"/>
            <ac:spMk id="5" creationId="{B939D916-69BA-1C39-4A69-D6378AE54940}"/>
          </ac:spMkLst>
        </pc:spChg>
        <pc:spChg chg="mod">
          <ac:chgData name="Lu, Wilson" userId="S::wlu3@calstatela.edu::1c23cc13-5999-4404-b8c5-f014fe664682" providerId="AD" clId="Web-{8A95B3E3-250D-A865-8E8F-943896761C54}" dt="2023-08-07T04:11:32.372" v="959" actId="1076"/>
          <ac:spMkLst>
            <pc:docMk/>
            <pc:sldMk cId="3061019659" sldId="279"/>
            <ac:spMk id="6" creationId="{D250F47E-06AD-5B5F-C777-6700594DBC1B}"/>
          </ac:spMkLst>
        </pc:spChg>
        <pc:spChg chg="mod">
          <ac:chgData name="Lu, Wilson" userId="S::wlu3@calstatela.edu::1c23cc13-5999-4404-b8c5-f014fe664682" providerId="AD" clId="Web-{8A95B3E3-250D-A865-8E8F-943896761C54}" dt="2023-08-07T04:08:29.633" v="928" actId="14100"/>
          <ac:spMkLst>
            <pc:docMk/>
            <pc:sldMk cId="3061019659" sldId="279"/>
            <ac:spMk id="11" creationId="{CE9FBF53-835A-6DDC-0BC8-695A3E37E4DB}"/>
          </ac:spMkLst>
        </pc:spChg>
        <pc:spChg chg="mod">
          <ac:chgData name="Lu, Wilson" userId="S::wlu3@calstatela.edu::1c23cc13-5999-4404-b8c5-f014fe664682" providerId="AD" clId="Web-{8A95B3E3-250D-A865-8E8F-943896761C54}" dt="2023-08-07T04:11:41.888" v="961" actId="1076"/>
          <ac:spMkLst>
            <pc:docMk/>
            <pc:sldMk cId="3061019659" sldId="279"/>
            <ac:spMk id="16" creationId="{1BF4BBCE-A635-04C0-71AE-DE50B5E7AA7A}"/>
          </ac:spMkLst>
        </pc:spChg>
        <pc:spChg chg="mod">
          <ac:chgData name="Lu, Wilson" userId="S::wlu3@calstatela.edu::1c23cc13-5999-4404-b8c5-f014fe664682" providerId="AD" clId="Web-{8A95B3E3-250D-A865-8E8F-943896761C54}" dt="2023-08-07T04:53:35.437" v="1626" actId="1076"/>
          <ac:spMkLst>
            <pc:docMk/>
            <pc:sldMk cId="3061019659" sldId="279"/>
            <ac:spMk id="17" creationId="{E612BCE9-7579-8FE3-3631-D6AF029D32FB}"/>
          </ac:spMkLst>
        </pc:spChg>
        <pc:picChg chg="add mod">
          <ac:chgData name="Lu, Wilson" userId="S::wlu3@calstatela.edu::1c23cc13-5999-4404-b8c5-f014fe664682" providerId="AD" clId="Web-{8A95B3E3-250D-A865-8E8F-943896761C54}" dt="2023-08-07T04:11:46.763" v="962" actId="14100"/>
          <ac:picMkLst>
            <pc:docMk/>
            <pc:sldMk cId="3061019659" sldId="279"/>
            <ac:picMk id="7" creationId="{71A0402A-B819-D166-DCB3-689C1806C114}"/>
          </ac:picMkLst>
        </pc:picChg>
        <pc:picChg chg="add mod">
          <ac:chgData name="Lu, Wilson" userId="S::wlu3@calstatela.edu::1c23cc13-5999-4404-b8c5-f014fe664682" providerId="AD" clId="Web-{8A95B3E3-250D-A865-8E8F-943896761C54}" dt="2023-08-07T04:11:38.747" v="960" actId="14100"/>
          <ac:picMkLst>
            <pc:docMk/>
            <pc:sldMk cId="3061019659" sldId="279"/>
            <ac:picMk id="8" creationId="{9ACCBAA9-B4FF-DB66-BDB7-7E90FDBF720D}"/>
          </ac:picMkLst>
        </pc:picChg>
        <pc:cxnChg chg="mod">
          <ac:chgData name="Lu, Wilson" userId="S::wlu3@calstatela.edu::1c23cc13-5999-4404-b8c5-f014fe664682" providerId="AD" clId="Web-{8A95B3E3-250D-A865-8E8F-943896761C54}" dt="2023-08-07T04:11:19.356" v="956" actId="1076"/>
          <ac:cxnSpMkLst>
            <pc:docMk/>
            <pc:sldMk cId="3061019659" sldId="279"/>
            <ac:cxnSpMk id="13" creationId="{29FCB438-0A72-95CE-AC8B-6F9056547DE6}"/>
          </ac:cxnSpMkLst>
        </pc:cxnChg>
        <pc:cxnChg chg="mod">
          <ac:chgData name="Lu, Wilson" userId="S::wlu3@calstatela.edu::1c23cc13-5999-4404-b8c5-f014fe664682" providerId="AD" clId="Web-{8A95B3E3-250D-A865-8E8F-943896761C54}" dt="2023-08-07T04:11:23.793" v="957" actId="1076"/>
          <ac:cxnSpMkLst>
            <pc:docMk/>
            <pc:sldMk cId="3061019659" sldId="279"/>
            <ac:cxnSpMk id="15" creationId="{72F11053-648E-6235-C92A-B95377C951EC}"/>
          </ac:cxnSpMkLst>
        </pc:cxnChg>
      </pc:sldChg>
      <pc:sldChg chg="addSp delSp modSp">
        <pc:chgData name="Lu, Wilson" userId="S::wlu3@calstatela.edu::1c23cc13-5999-4404-b8c5-f014fe664682" providerId="AD" clId="Web-{8A95B3E3-250D-A865-8E8F-943896761C54}" dt="2023-08-07T04:54:05.359" v="1630" actId="20577"/>
        <pc:sldMkLst>
          <pc:docMk/>
          <pc:sldMk cId="1535984865" sldId="280"/>
        </pc:sldMkLst>
        <pc:spChg chg="add mod">
          <ac:chgData name="Lu, Wilson" userId="S::wlu3@calstatela.edu::1c23cc13-5999-4404-b8c5-f014fe664682" providerId="AD" clId="Web-{8A95B3E3-250D-A865-8E8F-943896761C54}" dt="2023-08-07T04:45:21.971" v="1561" actId="14100"/>
          <ac:spMkLst>
            <pc:docMk/>
            <pc:sldMk cId="1535984865" sldId="280"/>
            <ac:spMk id="5" creationId="{A7D6D11B-9C4E-C976-CD67-6242A132656A}"/>
          </ac:spMkLst>
        </pc:spChg>
        <pc:spChg chg="del">
          <ac:chgData name="Lu, Wilson" userId="S::wlu3@calstatela.edu::1c23cc13-5999-4404-b8c5-f014fe664682" providerId="AD" clId="Web-{8A95B3E3-250D-A865-8E8F-943896761C54}" dt="2023-08-07T03:26:49.224" v="289"/>
          <ac:spMkLst>
            <pc:docMk/>
            <pc:sldMk cId="1535984865" sldId="280"/>
            <ac:spMk id="5" creationId="{ED172847-00E7-55CF-3A9A-6762994B00BC}"/>
          </ac:spMkLst>
        </pc:spChg>
        <pc:spChg chg="add del mod">
          <ac:chgData name="Lu, Wilson" userId="S::wlu3@calstatela.edu::1c23cc13-5999-4404-b8c5-f014fe664682" providerId="AD" clId="Web-{8A95B3E3-250D-A865-8E8F-943896761C54}" dt="2023-08-07T03:26:47.317" v="288"/>
          <ac:spMkLst>
            <pc:docMk/>
            <pc:sldMk cId="1535984865" sldId="280"/>
            <ac:spMk id="6" creationId="{635D2C1A-F8CE-8154-DB41-611E952049D2}"/>
          </ac:spMkLst>
        </pc:spChg>
        <pc:spChg chg="add mod">
          <ac:chgData name="Lu, Wilson" userId="S::wlu3@calstatela.edu::1c23cc13-5999-4404-b8c5-f014fe664682" providerId="AD" clId="Web-{8A95B3E3-250D-A865-8E8F-943896761C54}" dt="2023-08-07T04:45:54.784" v="1569" actId="1076"/>
          <ac:spMkLst>
            <pc:docMk/>
            <pc:sldMk cId="1535984865" sldId="280"/>
            <ac:spMk id="7" creationId="{FD0E6E91-0FBE-9CA9-14BA-BF3BF494DDA2}"/>
          </ac:spMkLst>
        </pc:spChg>
        <pc:spChg chg="add mod">
          <ac:chgData name="Lu, Wilson" userId="S::wlu3@calstatela.edu::1c23cc13-5999-4404-b8c5-f014fe664682" providerId="AD" clId="Web-{8A95B3E3-250D-A865-8E8F-943896761C54}" dt="2023-08-07T04:40:16.229" v="1535" actId="14100"/>
          <ac:spMkLst>
            <pc:docMk/>
            <pc:sldMk cId="1535984865" sldId="280"/>
            <ac:spMk id="11" creationId="{3E0BED0B-9912-AE00-9723-756D1A3EAB87}"/>
          </ac:spMkLst>
        </pc:spChg>
        <pc:spChg chg="mod">
          <ac:chgData name="Lu, Wilson" userId="S::wlu3@calstatela.edu::1c23cc13-5999-4404-b8c5-f014fe664682" providerId="AD" clId="Web-{8A95B3E3-250D-A865-8E8F-943896761C54}" dt="2023-08-07T04:54:05.359" v="1630" actId="20577"/>
          <ac:spMkLst>
            <pc:docMk/>
            <pc:sldMk cId="1535984865" sldId="280"/>
            <ac:spMk id="15" creationId="{EFB53F79-5165-8BDE-536E-396CAEEFE782}"/>
          </ac:spMkLst>
        </pc:spChg>
        <pc:picChg chg="del">
          <ac:chgData name="Lu, Wilson" userId="S::wlu3@calstatela.edu::1c23cc13-5999-4404-b8c5-f014fe664682" providerId="AD" clId="Web-{8A95B3E3-250D-A865-8E8F-943896761C54}" dt="2023-08-07T04:20:27.932" v="1161"/>
          <ac:picMkLst>
            <pc:docMk/>
            <pc:sldMk cId="1535984865" sldId="280"/>
            <ac:picMk id="6" creationId="{AA8D80ED-1D2B-BD3C-0A2A-AF8F8E8C33DD}"/>
          </ac:picMkLst>
        </pc:picChg>
        <pc:picChg chg="del">
          <ac:chgData name="Lu, Wilson" userId="S::wlu3@calstatela.edu::1c23cc13-5999-4404-b8c5-f014fe664682" providerId="AD" clId="Web-{8A95B3E3-250D-A865-8E8F-943896761C54}" dt="2023-08-07T03:25:32.597" v="287"/>
          <ac:picMkLst>
            <pc:docMk/>
            <pc:sldMk cId="1535984865" sldId="280"/>
            <ac:picMk id="7" creationId="{9987D59E-F94D-40D1-A5C5-D7C546BCB63E}"/>
          </ac:picMkLst>
        </pc:picChg>
        <pc:picChg chg="add mod ord">
          <ac:chgData name="Lu, Wilson" userId="S::wlu3@calstatela.edu::1c23cc13-5999-4404-b8c5-f014fe664682" providerId="AD" clId="Web-{8A95B3E3-250D-A865-8E8F-943896761C54}" dt="2023-08-07T03:26:52.864" v="290" actId="1076"/>
          <ac:picMkLst>
            <pc:docMk/>
            <pc:sldMk cId="1535984865" sldId="280"/>
            <ac:picMk id="8" creationId="{7AAAE88D-E789-A795-FD8B-7ACD39ACB23C}"/>
          </ac:picMkLst>
        </pc:picChg>
        <pc:picChg chg="add del mod">
          <ac:chgData name="Lu, Wilson" userId="S::wlu3@calstatela.edu::1c23cc13-5999-4404-b8c5-f014fe664682" providerId="AD" clId="Web-{8A95B3E3-250D-A865-8E8F-943896761C54}" dt="2023-08-07T04:23:39.015" v="1177"/>
          <ac:picMkLst>
            <pc:docMk/>
            <pc:sldMk cId="1535984865" sldId="280"/>
            <ac:picMk id="10" creationId="{2C4CD1D7-1A39-2229-0ACE-EC156CE8D85D}"/>
          </ac:picMkLst>
        </pc:picChg>
        <pc:picChg chg="add mod ord">
          <ac:chgData name="Lu, Wilson" userId="S::wlu3@calstatela.edu::1c23cc13-5999-4404-b8c5-f014fe664682" providerId="AD" clId="Web-{8A95B3E3-250D-A865-8E8F-943896761C54}" dt="2023-08-07T04:40:03.322" v="1532" actId="14100"/>
          <ac:picMkLst>
            <pc:docMk/>
            <pc:sldMk cId="1535984865" sldId="280"/>
            <ac:picMk id="12" creationId="{BBCCE305-B9AC-4BA8-F280-4375A0D6DA81}"/>
          </ac:picMkLst>
        </pc:picChg>
        <pc:picChg chg="add mod">
          <ac:chgData name="Lu, Wilson" userId="S::wlu3@calstatela.edu::1c23cc13-5999-4404-b8c5-f014fe664682" providerId="AD" clId="Web-{8A95B3E3-250D-A865-8E8F-943896761C54}" dt="2023-08-07T04:45:52.862" v="1568" actId="1076"/>
          <ac:picMkLst>
            <pc:docMk/>
            <pc:sldMk cId="1535984865" sldId="280"/>
            <ac:picMk id="14" creationId="{15398143-F247-41E7-559D-A2A1DE97356D}"/>
          </ac:picMkLst>
        </pc:picChg>
      </pc:sldChg>
      <pc:sldChg chg="addSp delSp modSp new mod modClrScheme chgLayout">
        <pc:chgData name="Lu, Wilson" userId="S::wlu3@calstatela.edu::1c23cc13-5999-4404-b8c5-f014fe664682" providerId="AD" clId="Web-{8A95B3E3-250D-A865-8E8F-943896761C54}" dt="2023-08-07T04:54:24.250" v="1635" actId="20577"/>
        <pc:sldMkLst>
          <pc:docMk/>
          <pc:sldMk cId="1379247483" sldId="281"/>
        </pc:sldMkLst>
        <pc:spChg chg="mod">
          <ac:chgData name="Lu, Wilson" userId="S::wlu3@calstatela.edu::1c23cc13-5999-4404-b8c5-f014fe664682" providerId="AD" clId="Web-{8A95B3E3-250D-A865-8E8F-943896761C54}" dt="2023-08-07T03:30:50.667" v="330"/>
          <ac:spMkLst>
            <pc:docMk/>
            <pc:sldMk cId="1379247483" sldId="281"/>
            <ac:spMk id="2" creationId="{979FA659-38B0-3F1B-1755-A4AD315F6A64}"/>
          </ac:spMkLst>
        </pc:spChg>
        <pc:spChg chg="del mod">
          <ac:chgData name="Lu, Wilson" userId="S::wlu3@calstatela.edu::1c23cc13-5999-4404-b8c5-f014fe664682" providerId="AD" clId="Web-{8A95B3E3-250D-A865-8E8F-943896761C54}" dt="2023-08-07T03:30:44.339" v="329"/>
          <ac:spMkLst>
            <pc:docMk/>
            <pc:sldMk cId="1379247483" sldId="281"/>
            <ac:spMk id="3" creationId="{6D8495E4-9160-1B06-D5D6-E3C88D1F179B}"/>
          </ac:spMkLst>
        </pc:spChg>
        <pc:spChg chg="mod">
          <ac:chgData name="Lu, Wilson" userId="S::wlu3@calstatela.edu::1c23cc13-5999-4404-b8c5-f014fe664682" providerId="AD" clId="Web-{8A95B3E3-250D-A865-8E8F-943896761C54}" dt="2023-08-07T03:30:50.667" v="330"/>
          <ac:spMkLst>
            <pc:docMk/>
            <pc:sldMk cId="1379247483" sldId="281"/>
            <ac:spMk id="4" creationId="{463EC02B-E4EE-058A-77AC-BC4AA728E924}"/>
          </ac:spMkLst>
        </pc:spChg>
        <pc:spChg chg="del">
          <ac:chgData name="Lu, Wilson" userId="S::wlu3@calstatela.edu::1c23cc13-5999-4404-b8c5-f014fe664682" providerId="AD" clId="Web-{8A95B3E3-250D-A865-8E8F-943896761C54}" dt="2023-08-07T03:29:48.306" v="325"/>
          <ac:spMkLst>
            <pc:docMk/>
            <pc:sldMk cId="1379247483" sldId="281"/>
            <ac:spMk id="5" creationId="{0E515118-15B0-6D63-EEB8-FEAF6AEF85ED}"/>
          </ac:spMkLst>
        </pc:spChg>
        <pc:spChg chg="del">
          <ac:chgData name="Lu, Wilson" userId="S::wlu3@calstatela.edu::1c23cc13-5999-4404-b8c5-f014fe664682" providerId="AD" clId="Web-{8A95B3E3-250D-A865-8E8F-943896761C54}" dt="2023-08-07T03:29:22.946" v="324"/>
          <ac:spMkLst>
            <pc:docMk/>
            <pc:sldMk cId="1379247483" sldId="281"/>
            <ac:spMk id="6" creationId="{F6489039-0EDA-91F1-1103-42D7545E1D0C}"/>
          </ac:spMkLst>
        </pc:spChg>
        <pc:spChg chg="add mod ord">
          <ac:chgData name="Lu, Wilson" userId="S::wlu3@calstatela.edu::1c23cc13-5999-4404-b8c5-f014fe664682" providerId="AD" clId="Web-{8A95B3E3-250D-A865-8E8F-943896761C54}" dt="2023-08-07T04:47:04.223" v="1579"/>
          <ac:spMkLst>
            <pc:docMk/>
            <pc:sldMk cId="1379247483" sldId="281"/>
            <ac:spMk id="10" creationId="{81B3311C-FBD8-B604-126B-220610F78971}"/>
          </ac:spMkLst>
        </pc:spChg>
        <pc:spChg chg="add mod">
          <ac:chgData name="Lu, Wilson" userId="S::wlu3@calstatela.edu::1c23cc13-5999-4404-b8c5-f014fe664682" providerId="AD" clId="Web-{8A95B3E3-250D-A865-8E8F-943896761C54}" dt="2023-08-07T04:54:24.250" v="1635" actId="20577"/>
          <ac:spMkLst>
            <pc:docMk/>
            <pc:sldMk cId="1379247483" sldId="281"/>
            <ac:spMk id="11" creationId="{6545DD14-6BCD-8C5F-D3A9-F8CED0C14C8E}"/>
          </ac:spMkLst>
        </pc:spChg>
        <pc:spChg chg="add del mod">
          <ac:chgData name="Lu, Wilson" userId="S::wlu3@calstatela.edu::1c23cc13-5999-4404-b8c5-f014fe664682" providerId="AD" clId="Web-{8A95B3E3-250D-A865-8E8F-943896761C54}" dt="2023-08-07T03:37:46.272" v="591"/>
          <ac:spMkLst>
            <pc:docMk/>
            <pc:sldMk cId="1379247483" sldId="281"/>
            <ac:spMk id="12" creationId="{34EBE152-E31E-1C34-41AC-0B3B69110BA7}"/>
          </ac:spMkLst>
        </pc:spChg>
        <pc:spChg chg="add mod">
          <ac:chgData name="Lu, Wilson" userId="S::wlu3@calstatela.edu::1c23cc13-5999-4404-b8c5-f014fe664682" providerId="AD" clId="Web-{8A95B3E3-250D-A865-8E8F-943896761C54}" dt="2023-08-07T04:54:22.063" v="1634" actId="20577"/>
          <ac:spMkLst>
            <pc:docMk/>
            <pc:sldMk cId="1379247483" sldId="281"/>
            <ac:spMk id="14" creationId="{D0C6C268-9A8C-4CFD-5474-214EABE1FC7A}"/>
          </ac:spMkLst>
        </pc:spChg>
        <pc:spChg chg="add mod">
          <ac:chgData name="Lu, Wilson" userId="S::wlu3@calstatela.edu::1c23cc13-5999-4404-b8c5-f014fe664682" providerId="AD" clId="Web-{8A95B3E3-250D-A865-8E8F-943896761C54}" dt="2023-08-07T04:46:44.629" v="1574" actId="14100"/>
          <ac:spMkLst>
            <pc:docMk/>
            <pc:sldMk cId="1379247483" sldId="281"/>
            <ac:spMk id="15" creationId="{90D59373-9A48-B6F4-4206-BAAF3D6EEEE6}"/>
          </ac:spMkLst>
        </pc:spChg>
        <pc:spChg chg="add mod">
          <ac:chgData name="Lu, Wilson" userId="S::wlu3@calstatela.edu::1c23cc13-5999-4404-b8c5-f014fe664682" providerId="AD" clId="Web-{8A95B3E3-250D-A865-8E8F-943896761C54}" dt="2023-08-07T04:46:54.520" v="1577" actId="14100"/>
          <ac:spMkLst>
            <pc:docMk/>
            <pc:sldMk cId="1379247483" sldId="281"/>
            <ac:spMk id="17" creationId="{1AE3936A-56B6-223F-4ECD-3F06E997DBA6}"/>
          </ac:spMkLst>
        </pc:spChg>
        <pc:picChg chg="add mod ord">
          <ac:chgData name="Lu, Wilson" userId="S::wlu3@calstatela.edu::1c23cc13-5999-4404-b8c5-f014fe664682" providerId="AD" clId="Web-{8A95B3E3-250D-A865-8E8F-943896761C54}" dt="2023-08-07T04:15:26.690" v="1000" actId="14100"/>
          <ac:picMkLst>
            <pc:docMk/>
            <pc:sldMk cId="1379247483" sldId="281"/>
            <ac:picMk id="7" creationId="{9AE15D44-B96C-A4CB-764F-FE41D3096D82}"/>
          </ac:picMkLst>
        </pc:picChg>
        <pc:picChg chg="add del mod">
          <ac:chgData name="Lu, Wilson" userId="S::wlu3@calstatela.edu::1c23cc13-5999-4404-b8c5-f014fe664682" providerId="AD" clId="Web-{8A95B3E3-250D-A865-8E8F-943896761C54}" dt="2023-08-07T03:39:44.651" v="594"/>
          <ac:picMkLst>
            <pc:docMk/>
            <pc:sldMk cId="1379247483" sldId="281"/>
            <ac:picMk id="8" creationId="{DE438B3B-DB9E-1FD3-9FB6-11A0B1784E6D}"/>
          </ac:picMkLst>
        </pc:picChg>
        <pc:picChg chg="add mod">
          <ac:chgData name="Lu, Wilson" userId="S::wlu3@calstatela.edu::1c23cc13-5999-4404-b8c5-f014fe664682" providerId="AD" clId="Web-{8A95B3E3-250D-A865-8E8F-943896761C54}" dt="2023-08-07T03:54:49.627" v="637" actId="1076"/>
          <ac:picMkLst>
            <pc:docMk/>
            <pc:sldMk cId="1379247483" sldId="281"/>
            <ac:picMk id="9" creationId="{F07434B6-A93B-A600-1E3C-BD40330FFF7A}"/>
          </ac:picMkLst>
        </pc:picChg>
      </pc:sldChg>
    </pc:docChg>
  </pc:docChgLst>
  <pc:docChgLst>
    <pc:chgData name="Lu, Wilson" userId="S::wlu3@calstatela.edu::1c23cc13-5999-4404-b8c5-f014fe664682" providerId="AD" clId="Web-{57940FB8-0338-B3FB-0FBC-CD8DFA2AB4EF}"/>
    <pc:docChg chg="modSld">
      <pc:chgData name="Lu, Wilson" userId="S::wlu3@calstatela.edu::1c23cc13-5999-4404-b8c5-f014fe664682" providerId="AD" clId="Web-{57940FB8-0338-B3FB-0FBC-CD8DFA2AB4EF}" dt="2023-08-09T01:33:57.489" v="4" actId="20577"/>
      <pc:docMkLst>
        <pc:docMk/>
      </pc:docMkLst>
      <pc:sldChg chg="modSp">
        <pc:chgData name="Lu, Wilson" userId="S::wlu3@calstatela.edu::1c23cc13-5999-4404-b8c5-f014fe664682" providerId="AD" clId="Web-{57940FB8-0338-B3FB-0FBC-CD8DFA2AB4EF}" dt="2023-08-09T01:33:57.489" v="4" actId="20577"/>
        <pc:sldMkLst>
          <pc:docMk/>
          <pc:sldMk cId="227479530" sldId="278"/>
        </pc:sldMkLst>
        <pc:spChg chg="mod">
          <ac:chgData name="Lu, Wilson" userId="S::wlu3@calstatela.edu::1c23cc13-5999-4404-b8c5-f014fe664682" providerId="AD" clId="Web-{57940FB8-0338-B3FB-0FBC-CD8DFA2AB4EF}" dt="2023-08-09T01:33:57.489" v="4" actId="20577"/>
          <ac:spMkLst>
            <pc:docMk/>
            <pc:sldMk cId="227479530" sldId="278"/>
            <ac:spMk id="5" creationId="{9F87C085-D45D-7E2E-ECF0-80F8D33D1589}"/>
          </ac:spMkLst>
        </pc:spChg>
      </pc:sldChg>
    </pc:docChg>
  </pc:docChgLst>
  <pc:docChgLst>
    <pc:chgData name="Lu, Wilson" userId="S::wlu3@calstatela.edu::1c23cc13-5999-4404-b8c5-f014fe664682" providerId="AD" clId="Web-{B591C91A-6D2B-C65C-E437-E539501F8A5C}"/>
    <pc:docChg chg="modSld">
      <pc:chgData name="Lu, Wilson" userId="S::wlu3@calstatela.edu::1c23cc13-5999-4404-b8c5-f014fe664682" providerId="AD" clId="Web-{B591C91A-6D2B-C65C-E437-E539501F8A5C}" dt="2023-08-05T16:55:56.082" v="106"/>
      <pc:docMkLst>
        <pc:docMk/>
      </pc:docMkLst>
      <pc:sldChg chg="delSp modSp">
        <pc:chgData name="Lu, Wilson" userId="S::wlu3@calstatela.edu::1c23cc13-5999-4404-b8c5-f014fe664682" providerId="AD" clId="Web-{B591C91A-6D2B-C65C-E437-E539501F8A5C}" dt="2023-08-05T16:55:56.082" v="106"/>
        <pc:sldMkLst>
          <pc:docMk/>
          <pc:sldMk cId="1137147382" sldId="268"/>
        </pc:sldMkLst>
        <pc:spChg chg="del mod">
          <ac:chgData name="Lu, Wilson" userId="S::wlu3@calstatela.edu::1c23cc13-5999-4404-b8c5-f014fe664682" providerId="AD" clId="Web-{B591C91A-6D2B-C65C-E437-E539501F8A5C}" dt="2023-08-05T16:55:56.082" v="106"/>
          <ac:spMkLst>
            <pc:docMk/>
            <pc:sldMk cId="1137147382" sldId="268"/>
            <ac:spMk id="14" creationId="{B5679868-1117-00DE-DF1A-DCC6CCE28A63}"/>
          </ac:spMkLst>
        </pc:spChg>
        <pc:spChg chg="mod">
          <ac:chgData name="Lu, Wilson" userId="S::wlu3@calstatela.edu::1c23cc13-5999-4404-b8c5-f014fe664682" providerId="AD" clId="Web-{B591C91A-6D2B-C65C-E437-E539501F8A5C}" dt="2023-08-05T16:55:52.363" v="104" actId="20577"/>
          <ac:spMkLst>
            <pc:docMk/>
            <pc:sldMk cId="1137147382" sldId="268"/>
            <ac:spMk id="16" creationId="{F98C6720-D1BB-20E9-E4BC-ECC473F973BD}"/>
          </ac:spMkLst>
        </pc:spChg>
      </pc:sldChg>
    </pc:docChg>
  </pc:docChgLst>
  <pc:docChgLst>
    <pc:chgData name="Lu, Wilson" userId="S::wlu3@calstatela.edu::1c23cc13-5999-4404-b8c5-f014fe664682" providerId="AD" clId="Web-{CF4841B9-481F-8EBC-C6EC-A80045C99C0E}"/>
    <pc:docChg chg="addSld modSld sldOrd">
      <pc:chgData name="Lu, Wilson" userId="S::wlu3@calstatela.edu::1c23cc13-5999-4404-b8c5-f014fe664682" providerId="AD" clId="Web-{CF4841B9-481F-8EBC-C6EC-A80045C99C0E}" dt="2023-08-02T02:35:54.749" v="6" actId="20577"/>
      <pc:docMkLst>
        <pc:docMk/>
      </pc:docMkLst>
      <pc:sldChg chg="modSp new ord">
        <pc:chgData name="Lu, Wilson" userId="S::wlu3@calstatela.edu::1c23cc13-5999-4404-b8c5-f014fe664682" providerId="AD" clId="Web-{CF4841B9-481F-8EBC-C6EC-A80045C99C0E}" dt="2023-08-02T02:35:54.749" v="6" actId="20577"/>
        <pc:sldMkLst>
          <pc:docMk/>
          <pc:sldMk cId="3971389974" sldId="266"/>
        </pc:sldMkLst>
        <pc:spChg chg="mod">
          <ac:chgData name="Lu, Wilson" userId="S::wlu3@calstatela.edu::1c23cc13-5999-4404-b8c5-f014fe664682" providerId="AD" clId="Web-{CF4841B9-481F-8EBC-C6EC-A80045C99C0E}" dt="2023-08-02T02:35:54.749" v="6" actId="20577"/>
          <ac:spMkLst>
            <pc:docMk/>
            <pc:sldMk cId="3971389974" sldId="266"/>
            <ac:spMk id="7" creationId="{7330900A-A648-FB0F-2636-2D746F877661}"/>
          </ac:spMkLst>
        </pc:spChg>
      </pc:sldChg>
    </pc:docChg>
  </pc:docChgLst>
  <pc:docChgLst>
    <pc:chgData name="Lu, Wilson" userId="S::wlu3@calstatela.edu::1c23cc13-5999-4404-b8c5-f014fe664682" providerId="AD" clId="Web-{4A1CCBCB-2472-8117-71D4-8CCB79983E0C}"/>
    <pc:docChg chg="modSld">
      <pc:chgData name="Lu, Wilson" userId="S::wlu3@calstatela.edu::1c23cc13-5999-4404-b8c5-f014fe664682" providerId="AD" clId="Web-{4A1CCBCB-2472-8117-71D4-8CCB79983E0C}" dt="2023-08-08T04:53:17.812" v="213" actId="20577"/>
      <pc:docMkLst>
        <pc:docMk/>
      </pc:docMkLst>
      <pc:sldChg chg="modSp">
        <pc:chgData name="Lu, Wilson" userId="S::wlu3@calstatela.edu::1c23cc13-5999-4404-b8c5-f014fe664682" providerId="AD" clId="Web-{4A1CCBCB-2472-8117-71D4-8CCB79983E0C}" dt="2023-08-08T04:51:35.449" v="112" actId="20577"/>
        <pc:sldMkLst>
          <pc:docMk/>
          <pc:sldMk cId="1137147382" sldId="268"/>
        </pc:sldMkLst>
        <pc:spChg chg="mod">
          <ac:chgData name="Lu, Wilson" userId="S::wlu3@calstatela.edu::1c23cc13-5999-4404-b8c5-f014fe664682" providerId="AD" clId="Web-{4A1CCBCB-2472-8117-71D4-8CCB79983E0C}" dt="2023-08-08T04:51:35.449" v="112" actId="20577"/>
          <ac:spMkLst>
            <pc:docMk/>
            <pc:sldMk cId="1137147382" sldId="268"/>
            <ac:spMk id="16" creationId="{F98C6720-D1BB-20E9-E4BC-ECC473F973BD}"/>
          </ac:spMkLst>
        </pc:spChg>
      </pc:sldChg>
      <pc:sldChg chg="modSp">
        <pc:chgData name="Lu, Wilson" userId="S::wlu3@calstatela.edu::1c23cc13-5999-4404-b8c5-f014fe664682" providerId="AD" clId="Web-{4A1CCBCB-2472-8117-71D4-8CCB79983E0C}" dt="2023-08-08T04:53:17.812" v="213" actId="20577"/>
        <pc:sldMkLst>
          <pc:docMk/>
          <pc:sldMk cId="1385403604" sldId="270"/>
        </pc:sldMkLst>
        <pc:spChg chg="mod">
          <ac:chgData name="Lu, Wilson" userId="S::wlu3@calstatela.edu::1c23cc13-5999-4404-b8c5-f014fe664682" providerId="AD" clId="Web-{4A1CCBCB-2472-8117-71D4-8CCB79983E0C}" dt="2023-08-08T04:53:17.812" v="213" actId="20577"/>
          <ac:spMkLst>
            <pc:docMk/>
            <pc:sldMk cId="1385403604" sldId="270"/>
            <ac:spMk id="2" creationId="{A9542E98-C658-866D-7F3D-E331228F716D}"/>
          </ac:spMkLst>
        </pc:spChg>
      </pc:sldChg>
      <pc:sldChg chg="modSp">
        <pc:chgData name="Lu, Wilson" userId="S::wlu3@calstatela.edu::1c23cc13-5999-4404-b8c5-f014fe664682" providerId="AD" clId="Web-{4A1CCBCB-2472-8117-71D4-8CCB79983E0C}" dt="2023-08-08T04:49:08.991" v="0" actId="20577"/>
        <pc:sldMkLst>
          <pc:docMk/>
          <pc:sldMk cId="865346827" sldId="276"/>
        </pc:sldMkLst>
        <pc:spChg chg="mod">
          <ac:chgData name="Lu, Wilson" userId="S::wlu3@calstatela.edu::1c23cc13-5999-4404-b8c5-f014fe664682" providerId="AD" clId="Web-{4A1CCBCB-2472-8117-71D4-8CCB79983E0C}" dt="2023-08-08T04:49:08.991" v="0" actId="20577"/>
          <ac:spMkLst>
            <pc:docMk/>
            <pc:sldMk cId="865346827" sldId="276"/>
            <ac:spMk id="5" creationId="{97DA9770-3C8C-AC39-4C88-0039568E0B68}"/>
          </ac:spMkLst>
        </pc:spChg>
      </pc:sldChg>
      <pc:sldChg chg="modSp">
        <pc:chgData name="Lu, Wilson" userId="S::wlu3@calstatela.edu::1c23cc13-5999-4404-b8c5-f014fe664682" providerId="AD" clId="Web-{4A1CCBCB-2472-8117-71D4-8CCB79983E0C}" dt="2023-08-08T04:49:26.960" v="3" actId="20577"/>
        <pc:sldMkLst>
          <pc:docMk/>
          <pc:sldMk cId="1379247483" sldId="281"/>
        </pc:sldMkLst>
        <pc:spChg chg="mod">
          <ac:chgData name="Lu, Wilson" userId="S::wlu3@calstatela.edu::1c23cc13-5999-4404-b8c5-f014fe664682" providerId="AD" clId="Web-{4A1CCBCB-2472-8117-71D4-8CCB79983E0C}" dt="2023-08-08T04:49:26.960" v="3" actId="20577"/>
          <ac:spMkLst>
            <pc:docMk/>
            <pc:sldMk cId="1379247483" sldId="281"/>
            <ac:spMk id="11" creationId="{6545DD14-6BCD-8C5F-D3A9-F8CED0C14C8E}"/>
          </ac:spMkLst>
        </pc:spChg>
        <pc:spChg chg="mod">
          <ac:chgData name="Lu, Wilson" userId="S::wlu3@calstatela.edu::1c23cc13-5999-4404-b8c5-f014fe664682" providerId="AD" clId="Web-{4A1CCBCB-2472-8117-71D4-8CCB79983E0C}" dt="2023-08-08T04:49:26.851" v="2" actId="20577"/>
          <ac:spMkLst>
            <pc:docMk/>
            <pc:sldMk cId="1379247483" sldId="281"/>
            <ac:spMk id="14" creationId="{D0C6C268-9A8C-4CFD-5474-214EABE1FC7A}"/>
          </ac:spMkLst>
        </pc:spChg>
      </pc:sldChg>
    </pc:docChg>
  </pc:docChgLst>
  <pc:docChgLst>
    <pc:chgData name="Lu, Wilson" userId="S::wlu3@calstatela.edu::1c23cc13-5999-4404-b8c5-f014fe664682" providerId="AD" clId="Web-{B3EBBF6B-5968-E147-EF01-BD6D2D06B28D}"/>
    <pc:docChg chg="addSld modSld sldOrd">
      <pc:chgData name="Lu, Wilson" userId="S::wlu3@calstatela.edu::1c23cc13-5999-4404-b8c5-f014fe664682" providerId="AD" clId="Web-{B3EBBF6B-5968-E147-EF01-BD6D2D06B28D}" dt="2023-08-08T23:43:37.155" v="195"/>
      <pc:docMkLst>
        <pc:docMk/>
      </pc:docMkLst>
      <pc:sldChg chg="delSp">
        <pc:chgData name="Lu, Wilson" userId="S::wlu3@calstatela.edu::1c23cc13-5999-4404-b8c5-f014fe664682" providerId="AD" clId="Web-{B3EBBF6B-5968-E147-EF01-BD6D2D06B28D}" dt="2023-08-08T23:43:37.155" v="195"/>
        <pc:sldMkLst>
          <pc:docMk/>
          <pc:sldMk cId="3971389974" sldId="266"/>
        </pc:sldMkLst>
        <pc:spChg chg="del">
          <ac:chgData name="Lu, Wilson" userId="S::wlu3@calstatela.edu::1c23cc13-5999-4404-b8c5-f014fe664682" providerId="AD" clId="Web-{B3EBBF6B-5968-E147-EF01-BD6D2D06B28D}" dt="2023-08-08T23:43:37.155" v="195"/>
          <ac:spMkLst>
            <pc:docMk/>
            <pc:sldMk cId="3971389974" sldId="266"/>
            <ac:spMk id="29" creationId="{34D76D6C-5600-DE90-D5B6-EC28394F95F7}"/>
          </ac:spMkLst>
        </pc:spChg>
      </pc:sldChg>
      <pc:sldChg chg="ord">
        <pc:chgData name="Lu, Wilson" userId="S::wlu3@calstatela.edu::1c23cc13-5999-4404-b8c5-f014fe664682" providerId="AD" clId="Web-{B3EBBF6B-5968-E147-EF01-BD6D2D06B28D}" dt="2023-08-08T22:20:39.668" v="3"/>
        <pc:sldMkLst>
          <pc:docMk/>
          <pc:sldMk cId="1085201120" sldId="267"/>
        </pc:sldMkLst>
      </pc:sldChg>
      <pc:sldChg chg="modSp">
        <pc:chgData name="Lu, Wilson" userId="S::wlu3@calstatela.edu::1c23cc13-5999-4404-b8c5-f014fe664682" providerId="AD" clId="Web-{B3EBBF6B-5968-E147-EF01-BD6D2D06B28D}" dt="2023-08-08T22:47:59.411" v="102" actId="20577"/>
        <pc:sldMkLst>
          <pc:docMk/>
          <pc:sldMk cId="1137147382" sldId="268"/>
        </pc:sldMkLst>
        <pc:spChg chg="mod">
          <ac:chgData name="Lu, Wilson" userId="S::wlu3@calstatela.edu::1c23cc13-5999-4404-b8c5-f014fe664682" providerId="AD" clId="Web-{B3EBBF6B-5968-E147-EF01-BD6D2D06B28D}" dt="2023-08-08T22:47:59.411" v="102" actId="20577"/>
          <ac:spMkLst>
            <pc:docMk/>
            <pc:sldMk cId="1137147382" sldId="268"/>
            <ac:spMk id="16" creationId="{F98C6720-D1BB-20E9-E4BC-ECC473F973BD}"/>
          </ac:spMkLst>
        </pc:spChg>
      </pc:sldChg>
      <pc:sldChg chg="modSp">
        <pc:chgData name="Lu, Wilson" userId="S::wlu3@calstatela.edu::1c23cc13-5999-4404-b8c5-f014fe664682" providerId="AD" clId="Web-{B3EBBF6B-5968-E147-EF01-BD6D2D06B28D}" dt="2023-08-08T22:46:27.531" v="89" actId="20577"/>
        <pc:sldMkLst>
          <pc:docMk/>
          <pc:sldMk cId="1385403604" sldId="270"/>
        </pc:sldMkLst>
        <pc:spChg chg="mod">
          <ac:chgData name="Lu, Wilson" userId="S::wlu3@calstatela.edu::1c23cc13-5999-4404-b8c5-f014fe664682" providerId="AD" clId="Web-{B3EBBF6B-5968-E147-EF01-BD6D2D06B28D}" dt="2023-08-08T22:46:27.531" v="89" actId="20577"/>
          <ac:spMkLst>
            <pc:docMk/>
            <pc:sldMk cId="1385403604" sldId="270"/>
            <ac:spMk id="2" creationId="{A9542E98-C658-866D-7F3D-E331228F716D}"/>
          </ac:spMkLst>
        </pc:spChg>
      </pc:sldChg>
      <pc:sldChg chg="delSp delCm">
        <pc:chgData name="Lu, Wilson" userId="S::wlu3@calstatela.edu::1c23cc13-5999-4404-b8c5-f014fe664682" providerId="AD" clId="Web-{B3EBBF6B-5968-E147-EF01-BD6D2D06B28D}" dt="2023-08-08T23:43:32.748" v="194"/>
        <pc:sldMkLst>
          <pc:docMk/>
          <pc:sldMk cId="125743735" sldId="271"/>
        </pc:sldMkLst>
        <pc:spChg chg="del">
          <ac:chgData name="Lu, Wilson" userId="S::wlu3@calstatela.edu::1c23cc13-5999-4404-b8c5-f014fe664682" providerId="AD" clId="Web-{B3EBBF6B-5968-E147-EF01-BD6D2D06B28D}" dt="2023-08-08T23:43:32.748" v="194"/>
          <ac:spMkLst>
            <pc:docMk/>
            <pc:sldMk cId="125743735" sldId="271"/>
            <ac:spMk id="3" creationId="{59414BA5-B7E0-3B61-EB52-4713A12EFBF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u, Wilson" userId="S::wlu3@calstatela.edu::1c23cc13-5999-4404-b8c5-f014fe664682" providerId="AD" clId="Web-{B3EBBF6B-5968-E147-EF01-BD6D2D06B28D}" dt="2023-08-08T22:31:01.341" v="8"/>
              <pc2:cmMkLst xmlns:pc2="http://schemas.microsoft.com/office/powerpoint/2019/9/main/command">
                <pc:docMk/>
                <pc:sldMk cId="125743735" sldId="271"/>
                <pc2:cmMk id="{68D4AEBA-4E6F-4684-8224-9A15A5D4E90B}"/>
              </pc2:cmMkLst>
            </pc226:cmChg>
          </p:ext>
        </pc:extLst>
      </pc:sldChg>
      <pc:sldChg chg="delSp modSp">
        <pc:chgData name="Lu, Wilson" userId="S::wlu3@calstatela.edu::1c23cc13-5999-4404-b8c5-f014fe664682" providerId="AD" clId="Web-{B3EBBF6B-5968-E147-EF01-BD6D2D06B28D}" dt="2023-08-08T23:43:27.420" v="193"/>
        <pc:sldMkLst>
          <pc:docMk/>
          <pc:sldMk cId="4146089787" sldId="274"/>
        </pc:sldMkLst>
        <pc:spChg chg="del">
          <ac:chgData name="Lu, Wilson" userId="S::wlu3@calstatela.edu::1c23cc13-5999-4404-b8c5-f014fe664682" providerId="AD" clId="Web-{B3EBBF6B-5968-E147-EF01-BD6D2D06B28D}" dt="2023-08-08T23:43:27.420" v="193"/>
          <ac:spMkLst>
            <pc:docMk/>
            <pc:sldMk cId="4146089787" sldId="274"/>
            <ac:spMk id="3" creationId="{1A0C2D2F-836B-690D-22A9-3D3879F924FB}"/>
          </ac:spMkLst>
        </pc:spChg>
        <pc:spChg chg="mod">
          <ac:chgData name="Lu, Wilson" userId="S::wlu3@calstatela.edu::1c23cc13-5999-4404-b8c5-f014fe664682" providerId="AD" clId="Web-{B3EBBF6B-5968-E147-EF01-BD6D2D06B28D}" dt="2023-08-08T22:47:34.394" v="94" actId="20577"/>
          <ac:spMkLst>
            <pc:docMk/>
            <pc:sldMk cId="4146089787" sldId="274"/>
            <ac:spMk id="4" creationId="{B9DBCAA9-98B3-50A0-3BC5-1D63F3927858}"/>
          </ac:spMkLst>
        </pc:spChg>
      </pc:sldChg>
      <pc:sldChg chg="modSp">
        <pc:chgData name="Lu, Wilson" userId="S::wlu3@calstatela.edu::1c23cc13-5999-4404-b8c5-f014fe664682" providerId="AD" clId="Web-{B3EBBF6B-5968-E147-EF01-BD6D2D06B28D}" dt="2023-08-08T22:47:20.065" v="92" actId="20577"/>
        <pc:sldMkLst>
          <pc:docMk/>
          <pc:sldMk cId="865346827" sldId="276"/>
        </pc:sldMkLst>
        <pc:spChg chg="mod">
          <ac:chgData name="Lu, Wilson" userId="S::wlu3@calstatela.edu::1c23cc13-5999-4404-b8c5-f014fe664682" providerId="AD" clId="Web-{B3EBBF6B-5968-E147-EF01-BD6D2D06B28D}" dt="2023-08-08T22:47:20.065" v="92" actId="20577"/>
          <ac:spMkLst>
            <pc:docMk/>
            <pc:sldMk cId="865346827" sldId="276"/>
            <ac:spMk id="5" creationId="{97DA9770-3C8C-AC39-4C88-0039568E0B68}"/>
          </ac:spMkLst>
        </pc:spChg>
      </pc:sldChg>
      <pc:sldChg chg="delSp ord">
        <pc:chgData name="Lu, Wilson" userId="S::wlu3@calstatela.edu::1c23cc13-5999-4404-b8c5-f014fe664682" providerId="AD" clId="Web-{B3EBBF6B-5968-E147-EF01-BD6D2D06B28D}" dt="2023-08-08T23:43:18.466" v="191"/>
        <pc:sldMkLst>
          <pc:docMk/>
          <pc:sldMk cId="2747021889" sldId="277"/>
        </pc:sldMkLst>
        <pc:spChg chg="del">
          <ac:chgData name="Lu, Wilson" userId="S::wlu3@calstatela.edu::1c23cc13-5999-4404-b8c5-f014fe664682" providerId="AD" clId="Web-{B3EBBF6B-5968-E147-EF01-BD6D2D06B28D}" dt="2023-08-08T23:43:18.466" v="191"/>
          <ac:spMkLst>
            <pc:docMk/>
            <pc:sldMk cId="2747021889" sldId="277"/>
            <ac:spMk id="3" creationId="{AAF2A45D-EED1-3F22-1832-036ADB0BE61B}"/>
          </ac:spMkLst>
        </pc:spChg>
      </pc:sldChg>
      <pc:sldChg chg="modSp">
        <pc:chgData name="Lu, Wilson" userId="S::wlu3@calstatela.edu::1c23cc13-5999-4404-b8c5-f014fe664682" providerId="AD" clId="Web-{B3EBBF6B-5968-E147-EF01-BD6D2D06B28D}" dt="2023-08-08T21:58:25.425" v="1" actId="1076"/>
        <pc:sldMkLst>
          <pc:docMk/>
          <pc:sldMk cId="227479530" sldId="278"/>
        </pc:sldMkLst>
        <pc:spChg chg="mod">
          <ac:chgData name="Lu, Wilson" userId="S::wlu3@calstatela.edu::1c23cc13-5999-4404-b8c5-f014fe664682" providerId="AD" clId="Web-{B3EBBF6B-5968-E147-EF01-BD6D2D06B28D}" dt="2023-08-08T21:58:25.425" v="1" actId="1076"/>
          <ac:spMkLst>
            <pc:docMk/>
            <pc:sldMk cId="227479530" sldId="278"/>
            <ac:spMk id="8" creationId="{125A9D70-2C1D-701D-DC10-1AFB7935760B}"/>
          </ac:spMkLst>
        </pc:spChg>
      </pc:sldChg>
      <pc:sldChg chg="modSp">
        <pc:chgData name="Lu, Wilson" userId="S::wlu3@calstatela.edu::1c23cc13-5999-4404-b8c5-f014fe664682" providerId="AD" clId="Web-{B3EBBF6B-5968-E147-EF01-BD6D2D06B28D}" dt="2023-08-08T22:44:22.697" v="11" actId="20577"/>
        <pc:sldMkLst>
          <pc:docMk/>
          <pc:sldMk cId="1535984865" sldId="280"/>
        </pc:sldMkLst>
        <pc:spChg chg="ord">
          <ac:chgData name="Lu, Wilson" userId="S::wlu3@calstatela.edu::1c23cc13-5999-4404-b8c5-f014fe664682" providerId="AD" clId="Web-{B3EBBF6B-5968-E147-EF01-BD6D2D06B28D}" dt="2023-08-08T21:57:51.470" v="0"/>
          <ac:spMkLst>
            <pc:docMk/>
            <pc:sldMk cId="1535984865" sldId="280"/>
            <ac:spMk id="11" creationId="{3E0BED0B-9912-AE00-9723-756D1A3EAB87}"/>
          </ac:spMkLst>
        </pc:spChg>
        <pc:spChg chg="mod">
          <ac:chgData name="Lu, Wilson" userId="S::wlu3@calstatela.edu::1c23cc13-5999-4404-b8c5-f014fe664682" providerId="AD" clId="Web-{B3EBBF6B-5968-E147-EF01-BD6D2D06B28D}" dt="2023-08-08T22:44:22.697" v="11" actId="20577"/>
          <ac:spMkLst>
            <pc:docMk/>
            <pc:sldMk cId="1535984865" sldId="280"/>
            <ac:spMk id="15" creationId="{EFB53F79-5165-8BDE-536E-396CAEEFE782}"/>
          </ac:spMkLst>
        </pc:spChg>
      </pc:sldChg>
      <pc:sldChg chg="ord">
        <pc:chgData name="Lu, Wilson" userId="S::wlu3@calstatela.edu::1c23cc13-5999-4404-b8c5-f014fe664682" providerId="AD" clId="Web-{B3EBBF6B-5968-E147-EF01-BD6D2D06B28D}" dt="2023-08-08T22:35:41.028" v="9"/>
        <pc:sldMkLst>
          <pc:docMk/>
          <pc:sldMk cId="1379247483" sldId="281"/>
        </pc:sldMkLst>
      </pc:sldChg>
      <pc:sldChg chg="addSp delSp modSp new">
        <pc:chgData name="Lu, Wilson" userId="S::wlu3@calstatela.edu::1c23cc13-5999-4404-b8c5-f014fe664682" providerId="AD" clId="Web-{B3EBBF6B-5968-E147-EF01-BD6D2D06B28D}" dt="2023-08-08T23:38:40.991" v="186" actId="14100"/>
        <pc:sldMkLst>
          <pc:docMk/>
          <pc:sldMk cId="1208769897" sldId="282"/>
        </pc:sldMkLst>
        <pc:spChg chg="del">
          <ac:chgData name="Lu, Wilson" userId="S::wlu3@calstatela.edu::1c23cc13-5999-4404-b8c5-f014fe664682" providerId="AD" clId="Web-{B3EBBF6B-5968-E147-EF01-BD6D2D06B28D}" dt="2023-08-08T23:20:09.057" v="149"/>
          <ac:spMkLst>
            <pc:docMk/>
            <pc:sldMk cId="1208769897" sldId="282"/>
            <ac:spMk id="3" creationId="{6D8FF96F-D4A4-9065-7ED1-A2B64C25F448}"/>
          </ac:spMkLst>
        </pc:spChg>
        <pc:spChg chg="mod">
          <ac:chgData name="Lu, Wilson" userId="S::wlu3@calstatela.edu::1c23cc13-5999-4404-b8c5-f014fe664682" providerId="AD" clId="Web-{B3EBBF6B-5968-E147-EF01-BD6D2D06B28D}" dt="2023-08-08T23:38:16.881" v="183" actId="1076"/>
          <ac:spMkLst>
            <pc:docMk/>
            <pc:sldMk cId="1208769897" sldId="282"/>
            <ac:spMk id="4" creationId="{51881539-F1EE-74C3-3D52-422460F45EF5}"/>
          </ac:spMkLst>
        </pc:spChg>
        <pc:spChg chg="del">
          <ac:chgData name="Lu, Wilson" userId="S::wlu3@calstatela.edu::1c23cc13-5999-4404-b8c5-f014fe664682" providerId="AD" clId="Web-{B3EBBF6B-5968-E147-EF01-BD6D2D06B28D}" dt="2023-08-08T22:52:26.847" v="141"/>
          <ac:spMkLst>
            <pc:docMk/>
            <pc:sldMk cId="1208769897" sldId="282"/>
            <ac:spMk id="5" creationId="{90C0A4DD-6B74-6176-CF16-D2CC0CB40411}"/>
          </ac:spMkLst>
        </pc:spChg>
        <pc:spChg chg="del mod">
          <ac:chgData name="Lu, Wilson" userId="S::wlu3@calstatela.edu::1c23cc13-5999-4404-b8c5-f014fe664682" providerId="AD" clId="Web-{B3EBBF6B-5968-E147-EF01-BD6D2D06B28D}" dt="2023-08-08T22:52:31.348" v="144"/>
          <ac:spMkLst>
            <pc:docMk/>
            <pc:sldMk cId="1208769897" sldId="282"/>
            <ac:spMk id="6" creationId="{05844DF8-A74B-C715-6CEE-4C9E358C1BFD}"/>
          </ac:spMkLst>
        </pc:spChg>
        <pc:spChg chg="del">
          <ac:chgData name="Lu, Wilson" userId="S::wlu3@calstatela.edu::1c23cc13-5999-4404-b8c5-f014fe664682" providerId="AD" clId="Web-{B3EBBF6B-5968-E147-EF01-BD6D2D06B28D}" dt="2023-08-08T22:52:28.941" v="142"/>
          <ac:spMkLst>
            <pc:docMk/>
            <pc:sldMk cId="1208769897" sldId="282"/>
            <ac:spMk id="7" creationId="{13C58027-D91F-F1F8-BE2C-0016D59D0AE0}"/>
          </ac:spMkLst>
        </pc:spChg>
        <pc:spChg chg="del">
          <ac:chgData name="Lu, Wilson" userId="S::wlu3@calstatela.edu::1c23cc13-5999-4404-b8c5-f014fe664682" providerId="AD" clId="Web-{B3EBBF6B-5968-E147-EF01-BD6D2D06B28D}" dt="2023-08-08T22:52:33.176" v="145"/>
          <ac:spMkLst>
            <pc:docMk/>
            <pc:sldMk cId="1208769897" sldId="282"/>
            <ac:spMk id="8" creationId="{9270D76A-5AC6-859B-86FC-7C466E08DA2D}"/>
          </ac:spMkLst>
        </pc:spChg>
        <pc:picChg chg="add mod">
          <ac:chgData name="Lu, Wilson" userId="S::wlu3@calstatela.edu::1c23cc13-5999-4404-b8c5-f014fe664682" providerId="AD" clId="Web-{B3EBBF6B-5968-E147-EF01-BD6D2D06B28D}" dt="2023-08-08T23:38:23.053" v="185" actId="1076"/>
          <ac:picMkLst>
            <pc:docMk/>
            <pc:sldMk cId="1208769897" sldId="282"/>
            <ac:picMk id="5" creationId="{7F4A7888-774A-758D-3DE6-308F903EE124}"/>
          </ac:picMkLst>
        </pc:picChg>
        <pc:picChg chg="add mod">
          <ac:chgData name="Lu, Wilson" userId="S::wlu3@calstatela.edu::1c23cc13-5999-4404-b8c5-f014fe664682" providerId="AD" clId="Web-{B3EBBF6B-5968-E147-EF01-BD6D2D06B28D}" dt="2023-08-08T23:21:00.636" v="163" actId="14100"/>
          <ac:picMkLst>
            <pc:docMk/>
            <pc:sldMk cId="1208769897" sldId="282"/>
            <ac:picMk id="6" creationId="{AFD21836-C8F4-3A28-B929-CD39779FCEF2}"/>
          </ac:picMkLst>
        </pc:picChg>
        <pc:picChg chg="add mod">
          <ac:chgData name="Lu, Wilson" userId="S::wlu3@calstatela.edu::1c23cc13-5999-4404-b8c5-f014fe664682" providerId="AD" clId="Web-{B3EBBF6B-5968-E147-EF01-BD6D2D06B28D}" dt="2023-08-08T23:38:40.991" v="186" actId="14100"/>
          <ac:picMkLst>
            <pc:docMk/>
            <pc:sldMk cId="1208769897" sldId="282"/>
            <ac:picMk id="7" creationId="{90E2ED8A-16C3-2EC4-3DD2-0C392E827E01}"/>
          </ac:picMkLst>
        </pc:picChg>
      </pc:sldChg>
      <pc:sldChg chg="addSp delSp modSp new mod modClrScheme chgLayout">
        <pc:chgData name="Lu, Wilson" userId="S::wlu3@calstatela.edu::1c23cc13-5999-4404-b8c5-f014fe664682" providerId="AD" clId="Web-{B3EBBF6B-5968-E147-EF01-BD6D2D06B28D}" dt="2023-08-08T23:43:23.795" v="192"/>
        <pc:sldMkLst>
          <pc:docMk/>
          <pc:sldMk cId="3530289076" sldId="283"/>
        </pc:sldMkLst>
        <pc:spChg chg="mod">
          <ac:chgData name="Lu, Wilson" userId="S::wlu3@calstatela.edu::1c23cc13-5999-4404-b8c5-f014fe664682" providerId="AD" clId="Web-{B3EBBF6B-5968-E147-EF01-BD6D2D06B28D}" dt="2023-08-08T22:49:16.728" v="104"/>
          <ac:spMkLst>
            <pc:docMk/>
            <pc:sldMk cId="3530289076" sldId="283"/>
            <ac:spMk id="2" creationId="{2ACFDBD4-DA57-9345-6F3E-882A141A4866}"/>
          </ac:spMkLst>
        </pc:spChg>
        <pc:spChg chg="del mod">
          <ac:chgData name="Lu, Wilson" userId="S::wlu3@calstatela.edu::1c23cc13-5999-4404-b8c5-f014fe664682" providerId="AD" clId="Web-{B3EBBF6B-5968-E147-EF01-BD6D2D06B28D}" dt="2023-08-08T23:43:23.795" v="192"/>
          <ac:spMkLst>
            <pc:docMk/>
            <pc:sldMk cId="3530289076" sldId="283"/>
            <ac:spMk id="3" creationId="{8421368A-623E-4BEA-944B-01F9C46FFC33}"/>
          </ac:spMkLst>
        </pc:spChg>
        <pc:spChg chg="del">
          <ac:chgData name="Lu, Wilson" userId="S::wlu3@calstatela.edu::1c23cc13-5999-4404-b8c5-f014fe664682" providerId="AD" clId="Web-{B3EBBF6B-5968-E147-EF01-BD6D2D06B28D}" dt="2023-08-08T22:49:16.728" v="104"/>
          <ac:spMkLst>
            <pc:docMk/>
            <pc:sldMk cId="3530289076" sldId="283"/>
            <ac:spMk id="4" creationId="{71A88034-1EA9-EB94-87EB-962A999479D5}"/>
          </ac:spMkLst>
        </pc:spChg>
        <pc:spChg chg="del">
          <ac:chgData name="Lu, Wilson" userId="S::wlu3@calstatela.edu::1c23cc13-5999-4404-b8c5-f014fe664682" providerId="AD" clId="Web-{B3EBBF6B-5968-E147-EF01-BD6D2D06B28D}" dt="2023-08-08T22:49:16.728" v="104"/>
          <ac:spMkLst>
            <pc:docMk/>
            <pc:sldMk cId="3530289076" sldId="283"/>
            <ac:spMk id="5" creationId="{67FF77C4-7959-B367-7204-7977C6185296}"/>
          </ac:spMkLst>
        </pc:spChg>
        <pc:spChg chg="del">
          <ac:chgData name="Lu, Wilson" userId="S::wlu3@calstatela.edu::1c23cc13-5999-4404-b8c5-f014fe664682" providerId="AD" clId="Web-{B3EBBF6B-5968-E147-EF01-BD6D2D06B28D}" dt="2023-08-08T22:49:16.728" v="104"/>
          <ac:spMkLst>
            <pc:docMk/>
            <pc:sldMk cId="3530289076" sldId="283"/>
            <ac:spMk id="6" creationId="{AC1B405A-17D3-FB92-A795-14106BDBF32A}"/>
          </ac:spMkLst>
        </pc:spChg>
        <pc:spChg chg="add del mod">
          <ac:chgData name="Lu, Wilson" userId="S::wlu3@calstatela.edu::1c23cc13-5999-4404-b8c5-f014fe664682" providerId="AD" clId="Web-{B3EBBF6B-5968-E147-EF01-BD6D2D06B28D}" dt="2023-08-08T22:49:19.244" v="105"/>
          <ac:spMkLst>
            <pc:docMk/>
            <pc:sldMk cId="3530289076" sldId="283"/>
            <ac:spMk id="11" creationId="{9F2354A3-A7CF-DAF7-4E38-0361B3F9F2AE}"/>
          </ac:spMkLst>
        </pc:spChg>
        <pc:spChg chg="add mod">
          <ac:chgData name="Lu, Wilson" userId="S::wlu3@calstatela.edu::1c23cc13-5999-4404-b8c5-f014fe664682" providerId="AD" clId="Web-{B3EBBF6B-5968-E147-EF01-BD6D2D06B28D}" dt="2023-08-08T22:49:53.542" v="113" actId="20577"/>
          <ac:spMkLst>
            <pc:docMk/>
            <pc:sldMk cId="3530289076" sldId="283"/>
            <ac:spMk id="13" creationId="{5DE5F399-26C5-192A-0B87-582F6DD735F5}"/>
          </ac:spMkLst>
        </pc:spChg>
        <pc:graphicFrameChg chg="add mod ord modGraphic">
          <ac:chgData name="Lu, Wilson" userId="S::wlu3@calstatela.edu::1c23cc13-5999-4404-b8c5-f014fe664682" providerId="AD" clId="Web-{B3EBBF6B-5968-E147-EF01-BD6D2D06B28D}" dt="2023-08-08T23:42:56.310" v="190"/>
          <ac:graphicFrameMkLst>
            <pc:docMk/>
            <pc:sldMk cId="3530289076" sldId="283"/>
            <ac:graphicFrameMk id="8" creationId="{DF930AA5-DA9E-A99D-77D4-3264EA18C492}"/>
          </ac:graphicFrameMkLst>
        </pc:graphicFrameChg>
      </pc:sldChg>
    </pc:docChg>
  </pc:docChgLst>
  <pc:docChgLst>
    <pc:chgData name="Lu, Wilson" userId="S::wlu3@calstatela.edu::1c23cc13-5999-4404-b8c5-f014fe664682" providerId="AD" clId="Web-{4F44C48D-F6C9-78B8-8571-76DA3F71FD5F}"/>
    <pc:docChg chg="addSld modSld sldOrd">
      <pc:chgData name="Lu, Wilson" userId="S::wlu3@calstatela.edu::1c23cc13-5999-4404-b8c5-f014fe664682" providerId="AD" clId="Web-{4F44C48D-F6C9-78B8-8571-76DA3F71FD5F}" dt="2023-08-05T01:05:18.123" v="186" actId="20577"/>
      <pc:docMkLst>
        <pc:docMk/>
      </pc:docMkLst>
      <pc:sldChg chg="modSp">
        <pc:chgData name="Lu, Wilson" userId="S::wlu3@calstatela.edu::1c23cc13-5999-4404-b8c5-f014fe664682" providerId="AD" clId="Web-{4F44C48D-F6C9-78B8-8571-76DA3F71FD5F}" dt="2023-08-05T00:45:25.496" v="92" actId="20577"/>
        <pc:sldMkLst>
          <pc:docMk/>
          <pc:sldMk cId="3971389974" sldId="266"/>
        </pc:sldMkLst>
        <pc:spChg chg="mod">
          <ac:chgData name="Lu, Wilson" userId="S::wlu3@calstatela.edu::1c23cc13-5999-4404-b8c5-f014fe664682" providerId="AD" clId="Web-{4F44C48D-F6C9-78B8-8571-76DA3F71FD5F}" dt="2023-08-05T00:45:25.496" v="92" actId="20577"/>
          <ac:spMkLst>
            <pc:docMk/>
            <pc:sldMk cId="3971389974" sldId="266"/>
            <ac:spMk id="8" creationId="{C48610E5-6F24-ACD8-645D-D448AE2BA925}"/>
          </ac:spMkLst>
        </pc:spChg>
      </pc:sldChg>
      <pc:sldChg chg="addSp delSp modSp mod modClrScheme chgLayout">
        <pc:chgData name="Lu, Wilson" userId="S::wlu3@calstatela.edu::1c23cc13-5999-4404-b8c5-f014fe664682" providerId="AD" clId="Web-{4F44C48D-F6C9-78B8-8571-76DA3F71FD5F}" dt="2023-08-05T01:05:18.123" v="186" actId="20577"/>
        <pc:sldMkLst>
          <pc:docMk/>
          <pc:sldMk cId="1137147382" sldId="268"/>
        </pc:sldMkLst>
        <pc:spChg chg="del">
          <ac:chgData name="Lu, Wilson" userId="S::wlu3@calstatela.edu::1c23cc13-5999-4404-b8c5-f014fe664682" providerId="AD" clId="Web-{4F44C48D-F6C9-78B8-8571-76DA3F71FD5F}" dt="2023-08-05T00:55:57.566" v="129"/>
          <ac:spMkLst>
            <pc:docMk/>
            <pc:sldMk cId="1137147382" sldId="268"/>
            <ac:spMk id="5" creationId="{2AC13FA4-D402-915C-5F6C-E98EA84346D4}"/>
          </ac:spMkLst>
        </pc:spChg>
        <pc:spChg chg="mod">
          <ac:chgData name="Lu, Wilson" userId="S::wlu3@calstatela.edu::1c23cc13-5999-4404-b8c5-f014fe664682" providerId="AD" clId="Web-{4F44C48D-F6C9-78B8-8571-76DA3F71FD5F}" dt="2023-08-05T00:56:07.629" v="131"/>
          <ac:spMkLst>
            <pc:docMk/>
            <pc:sldMk cId="1137147382" sldId="268"/>
            <ac:spMk id="7" creationId="{4C08604A-85EA-371D-ADEB-45DBB92CA3DA}"/>
          </ac:spMkLst>
        </pc:spChg>
        <pc:spChg chg="add mod">
          <ac:chgData name="Lu, Wilson" userId="S::wlu3@calstatela.edu::1c23cc13-5999-4404-b8c5-f014fe664682" providerId="AD" clId="Web-{4F44C48D-F6C9-78B8-8571-76DA3F71FD5F}" dt="2023-08-05T00:56:07.629" v="131"/>
          <ac:spMkLst>
            <pc:docMk/>
            <pc:sldMk cId="1137147382" sldId="268"/>
            <ac:spMk id="12" creationId="{97EED746-C4A9-C74A-3026-7D806E7564F9}"/>
          </ac:spMkLst>
        </pc:spChg>
        <pc:spChg chg="add mod">
          <ac:chgData name="Lu, Wilson" userId="S::wlu3@calstatela.edu::1c23cc13-5999-4404-b8c5-f014fe664682" providerId="AD" clId="Web-{4F44C48D-F6C9-78B8-8571-76DA3F71FD5F}" dt="2023-08-05T00:56:07.629" v="131"/>
          <ac:spMkLst>
            <pc:docMk/>
            <pc:sldMk cId="1137147382" sldId="268"/>
            <ac:spMk id="14" creationId="{B5679868-1117-00DE-DF1A-DCC6CCE28A63}"/>
          </ac:spMkLst>
        </pc:spChg>
        <pc:spChg chg="add mod">
          <ac:chgData name="Lu, Wilson" userId="S::wlu3@calstatela.edu::1c23cc13-5999-4404-b8c5-f014fe664682" providerId="AD" clId="Web-{4F44C48D-F6C9-78B8-8571-76DA3F71FD5F}" dt="2023-08-05T01:05:18.123" v="186" actId="20577"/>
          <ac:spMkLst>
            <pc:docMk/>
            <pc:sldMk cId="1137147382" sldId="268"/>
            <ac:spMk id="16" creationId="{F98C6720-D1BB-20E9-E4BC-ECC473F973BD}"/>
          </ac:spMkLst>
        </pc:spChg>
      </pc:sldChg>
      <pc:sldChg chg="modSp">
        <pc:chgData name="Lu, Wilson" userId="S::wlu3@calstatela.edu::1c23cc13-5999-4404-b8c5-f014fe664682" providerId="AD" clId="Web-{4F44C48D-F6C9-78B8-8571-76DA3F71FD5F}" dt="2023-08-05T00:44:09.899" v="70" actId="20577"/>
        <pc:sldMkLst>
          <pc:docMk/>
          <pc:sldMk cId="125743735" sldId="271"/>
        </pc:sldMkLst>
        <pc:spChg chg="mod">
          <ac:chgData name="Lu, Wilson" userId="S::wlu3@calstatela.edu::1c23cc13-5999-4404-b8c5-f014fe664682" providerId="AD" clId="Web-{4F44C48D-F6C9-78B8-8571-76DA3F71FD5F}" dt="2023-08-05T00:44:09.899" v="70" actId="20577"/>
          <ac:spMkLst>
            <pc:docMk/>
            <pc:sldMk cId="125743735" sldId="271"/>
            <ac:spMk id="4" creationId="{2C1143AA-8FC2-E51B-E425-6CA1161E2B22}"/>
          </ac:spMkLst>
        </pc:spChg>
      </pc:sldChg>
      <pc:sldChg chg="ord">
        <pc:chgData name="Lu, Wilson" userId="S::wlu3@calstatela.edu::1c23cc13-5999-4404-b8c5-f014fe664682" providerId="AD" clId="Web-{4F44C48D-F6C9-78B8-8571-76DA3F71FD5F}" dt="2023-08-05T00:44:24.712" v="71"/>
        <pc:sldMkLst>
          <pc:docMk/>
          <pc:sldMk cId="1508242416" sldId="272"/>
        </pc:sldMkLst>
      </pc:sldChg>
      <pc:sldChg chg="addSp delSp modSp mod modClrScheme chgLayout">
        <pc:chgData name="Lu, Wilson" userId="S::wlu3@calstatela.edu::1c23cc13-5999-4404-b8c5-f014fe664682" providerId="AD" clId="Web-{4F44C48D-F6C9-78B8-8571-76DA3F71FD5F}" dt="2023-08-05T00:52:06.823" v="128" actId="20577"/>
        <pc:sldMkLst>
          <pc:docMk/>
          <pc:sldMk cId="596058251" sldId="273"/>
        </pc:sldMkLst>
        <pc:spChg chg="mod">
          <ac:chgData name="Lu, Wilson" userId="S::wlu3@calstatela.edu::1c23cc13-5999-4404-b8c5-f014fe664682" providerId="AD" clId="Web-{4F44C48D-F6C9-78B8-8571-76DA3F71FD5F}" dt="2023-08-05T00:50:45.023" v="95"/>
          <ac:spMkLst>
            <pc:docMk/>
            <pc:sldMk cId="596058251" sldId="273"/>
            <ac:spMk id="2" creationId="{069FA99A-3E94-210C-C71C-1088DE854C73}"/>
          </ac:spMkLst>
        </pc:spChg>
        <pc:spChg chg="mod">
          <ac:chgData name="Lu, Wilson" userId="S::wlu3@calstatela.edu::1c23cc13-5999-4404-b8c5-f014fe664682" providerId="AD" clId="Web-{4F44C48D-F6C9-78B8-8571-76DA3F71FD5F}" dt="2023-08-05T00:50:45.023" v="95"/>
          <ac:spMkLst>
            <pc:docMk/>
            <pc:sldMk cId="596058251" sldId="273"/>
            <ac:spMk id="3" creationId="{B1868EE6-3036-A63B-316F-5C186644BFA2}"/>
          </ac:spMkLst>
        </pc:spChg>
        <pc:spChg chg="mod">
          <ac:chgData name="Lu, Wilson" userId="S::wlu3@calstatela.edu::1c23cc13-5999-4404-b8c5-f014fe664682" providerId="AD" clId="Web-{4F44C48D-F6C9-78B8-8571-76DA3F71FD5F}" dt="2023-08-05T00:50:45.023" v="95"/>
          <ac:spMkLst>
            <pc:docMk/>
            <pc:sldMk cId="596058251" sldId="273"/>
            <ac:spMk id="5" creationId="{BC73C9C4-C439-7E6A-B9BC-2A9CC9494AEA}"/>
          </ac:spMkLst>
        </pc:spChg>
        <pc:spChg chg="mod">
          <ac:chgData name="Lu, Wilson" userId="S::wlu3@calstatela.edu::1c23cc13-5999-4404-b8c5-f014fe664682" providerId="AD" clId="Web-{4F44C48D-F6C9-78B8-8571-76DA3F71FD5F}" dt="2023-08-05T00:52:06.823" v="128" actId="20577"/>
          <ac:spMkLst>
            <pc:docMk/>
            <pc:sldMk cId="596058251" sldId="273"/>
            <ac:spMk id="30" creationId="{383E0BD6-B189-3B5D-5E34-8D81ECB967DC}"/>
          </ac:spMkLst>
        </pc:spChg>
        <pc:spChg chg="add del mod">
          <ac:chgData name="Lu, Wilson" userId="S::wlu3@calstatela.edu::1c23cc13-5999-4404-b8c5-f014fe664682" providerId="AD" clId="Web-{4F44C48D-F6C9-78B8-8571-76DA3F71FD5F}" dt="2023-08-05T00:51:45.306" v="121"/>
          <ac:spMkLst>
            <pc:docMk/>
            <pc:sldMk cId="596058251" sldId="273"/>
            <ac:spMk id="35" creationId="{90D6F8D3-2C15-AFA4-CF35-1CD2FB7828FD}"/>
          </ac:spMkLst>
        </pc:spChg>
        <pc:spChg chg="add mod">
          <ac:chgData name="Lu, Wilson" userId="S::wlu3@calstatela.edu::1c23cc13-5999-4404-b8c5-f014fe664682" providerId="AD" clId="Web-{4F44C48D-F6C9-78B8-8571-76DA3F71FD5F}" dt="2023-08-05T00:51:38.212" v="119" actId="1076"/>
          <ac:spMkLst>
            <pc:docMk/>
            <pc:sldMk cId="596058251" sldId="273"/>
            <ac:spMk id="37" creationId="{61A75657-B10B-4A83-43AA-0751971D329F}"/>
          </ac:spMkLst>
        </pc:spChg>
        <pc:picChg chg="mod">
          <ac:chgData name="Lu, Wilson" userId="S::wlu3@calstatela.edu::1c23cc13-5999-4404-b8c5-f014fe664682" providerId="AD" clId="Web-{4F44C48D-F6C9-78B8-8571-76DA3F71FD5F}" dt="2023-08-05T00:51:42.259" v="120" actId="1076"/>
          <ac:picMkLst>
            <pc:docMk/>
            <pc:sldMk cId="596058251" sldId="273"/>
            <ac:picMk id="6" creationId="{17F197DD-73E3-B73F-70C9-7821DAC66F1A}"/>
          </ac:picMkLst>
        </pc:picChg>
      </pc:sldChg>
      <pc:sldChg chg="delSp">
        <pc:chgData name="Lu, Wilson" userId="S::wlu3@calstatela.edu::1c23cc13-5999-4404-b8c5-f014fe664682" providerId="AD" clId="Web-{4F44C48D-F6C9-78B8-8571-76DA3F71FD5F}" dt="2023-08-05T00:56:43.364" v="132"/>
        <pc:sldMkLst>
          <pc:docMk/>
          <pc:sldMk cId="1639091818" sldId="275"/>
        </pc:sldMkLst>
        <pc:spChg chg="del">
          <ac:chgData name="Lu, Wilson" userId="S::wlu3@calstatela.edu::1c23cc13-5999-4404-b8c5-f014fe664682" providerId="AD" clId="Web-{4F44C48D-F6C9-78B8-8571-76DA3F71FD5F}" dt="2023-08-05T00:56:43.364" v="132"/>
          <ac:spMkLst>
            <pc:docMk/>
            <pc:sldMk cId="1639091818" sldId="275"/>
            <ac:spMk id="3" creationId="{A46516F8-65C7-B05D-11E7-BA63D4206F71}"/>
          </ac:spMkLst>
        </pc:spChg>
      </pc:sldChg>
      <pc:sldChg chg="new">
        <pc:chgData name="Lu, Wilson" userId="S::wlu3@calstatela.edu::1c23cc13-5999-4404-b8c5-f014fe664682" providerId="AD" clId="Web-{4F44C48D-F6C9-78B8-8571-76DA3F71FD5F}" dt="2023-08-05T00:58:49.681" v="133"/>
        <pc:sldMkLst>
          <pc:docMk/>
          <pc:sldMk cId="865346827" sldId="276"/>
        </pc:sldMkLst>
      </pc:sldChg>
    </pc:docChg>
  </pc:docChgLst>
  <pc:docChgLst>
    <pc:chgData name="Lu, Wilson" userId="S::wlu3@calstatela.edu::1c23cc13-5999-4404-b8c5-f014fe664682" providerId="AD" clId="Web-{5901EAD0-7367-F283-22A2-B0D1A2D22075}"/>
    <pc:docChg chg="modSld">
      <pc:chgData name="Lu, Wilson" userId="S::wlu3@calstatela.edu::1c23cc13-5999-4404-b8c5-f014fe664682" providerId="AD" clId="Web-{5901EAD0-7367-F283-22A2-B0D1A2D22075}" dt="2023-08-04T01:41:53.099" v="248" actId="1076"/>
      <pc:docMkLst>
        <pc:docMk/>
      </pc:docMkLst>
      <pc:sldChg chg="modSp">
        <pc:chgData name="Lu, Wilson" userId="S::wlu3@calstatela.edu::1c23cc13-5999-4404-b8c5-f014fe664682" providerId="AD" clId="Web-{5901EAD0-7367-F283-22A2-B0D1A2D22075}" dt="2023-08-04T01:22:30.144" v="5" actId="14100"/>
        <pc:sldMkLst>
          <pc:docMk/>
          <pc:sldMk cId="3971389974" sldId="266"/>
        </pc:sldMkLst>
        <pc:spChg chg="mod">
          <ac:chgData name="Lu, Wilson" userId="S::wlu3@calstatela.edu::1c23cc13-5999-4404-b8c5-f014fe664682" providerId="AD" clId="Web-{5901EAD0-7367-F283-22A2-B0D1A2D22075}" dt="2023-08-04T01:22:30.144" v="5" actId="14100"/>
          <ac:spMkLst>
            <pc:docMk/>
            <pc:sldMk cId="3971389974" sldId="266"/>
            <ac:spMk id="8" creationId="{C48610E5-6F24-ACD8-645D-D448AE2BA925}"/>
          </ac:spMkLst>
        </pc:spChg>
      </pc:sldChg>
      <pc:sldChg chg="modSp">
        <pc:chgData name="Lu, Wilson" userId="S::wlu3@calstatela.edu::1c23cc13-5999-4404-b8c5-f014fe664682" providerId="AD" clId="Web-{5901EAD0-7367-F283-22A2-B0D1A2D22075}" dt="2023-08-04T01:23:10.600" v="12" actId="20577"/>
        <pc:sldMkLst>
          <pc:docMk/>
          <pc:sldMk cId="1085201120" sldId="267"/>
        </pc:sldMkLst>
        <pc:spChg chg="mod">
          <ac:chgData name="Lu, Wilson" userId="S::wlu3@calstatela.edu::1c23cc13-5999-4404-b8c5-f014fe664682" providerId="AD" clId="Web-{5901EAD0-7367-F283-22A2-B0D1A2D22075}" dt="2023-08-04T01:23:10.600" v="12" actId="20577"/>
          <ac:spMkLst>
            <pc:docMk/>
            <pc:sldMk cId="1085201120" sldId="267"/>
            <ac:spMk id="4" creationId="{E0EEFD95-057D-CC1F-F868-2862C5B1B96C}"/>
          </ac:spMkLst>
        </pc:spChg>
      </pc:sldChg>
      <pc:sldChg chg="addSp delSp modSp">
        <pc:chgData name="Lu, Wilson" userId="S::wlu3@calstatela.edu::1c23cc13-5999-4404-b8c5-f014fe664682" providerId="AD" clId="Web-{5901EAD0-7367-F283-22A2-B0D1A2D22075}" dt="2023-08-04T01:41:53.099" v="248" actId="1076"/>
        <pc:sldMkLst>
          <pc:docMk/>
          <pc:sldMk cId="1630734429" sldId="269"/>
        </pc:sldMkLst>
        <pc:spChg chg="mod">
          <ac:chgData name="Lu, Wilson" userId="S::wlu3@calstatela.edu::1c23cc13-5999-4404-b8c5-f014fe664682" providerId="AD" clId="Web-{5901EAD0-7367-F283-22A2-B0D1A2D22075}" dt="2023-08-04T01:41:53.099" v="248" actId="1076"/>
          <ac:spMkLst>
            <pc:docMk/>
            <pc:sldMk cId="1630734429" sldId="269"/>
            <ac:spMk id="7" creationId="{02CD3A8A-F99C-6B28-6E34-BF14E5F4A682}"/>
          </ac:spMkLst>
        </pc:spChg>
        <pc:graphicFrameChg chg="add del mod modGraphic">
          <ac:chgData name="Lu, Wilson" userId="S::wlu3@calstatela.edu::1c23cc13-5999-4404-b8c5-f014fe664682" providerId="AD" clId="Web-{5901EAD0-7367-F283-22A2-B0D1A2D22075}" dt="2023-08-04T01:41:42.051" v="245" actId="14100"/>
          <ac:graphicFrameMkLst>
            <pc:docMk/>
            <pc:sldMk cId="1630734429" sldId="269"/>
            <ac:graphicFrameMk id="2" creationId="{0EDEEEC1-2CB8-FD03-1A09-CC672D7F73BA}"/>
          </ac:graphicFrameMkLst>
        </pc:graphicFrameChg>
        <pc:cxnChg chg="add del">
          <ac:chgData name="Lu, Wilson" userId="S::wlu3@calstatela.edu::1c23cc13-5999-4404-b8c5-f014fe664682" providerId="AD" clId="Web-{5901EAD0-7367-F283-22A2-B0D1A2D22075}" dt="2023-08-04T01:39:40.186" v="236"/>
          <ac:cxnSpMkLst>
            <pc:docMk/>
            <pc:sldMk cId="1630734429" sldId="269"/>
            <ac:cxnSpMk id="4344" creationId="{EE349E09-0293-5848-2400-D49D26F31257}"/>
          </ac:cxnSpMkLst>
        </pc:cxnChg>
        <pc:cxnChg chg="add del">
          <ac:chgData name="Lu, Wilson" userId="S::wlu3@calstatela.edu::1c23cc13-5999-4404-b8c5-f014fe664682" providerId="AD" clId="Web-{5901EAD0-7367-F283-22A2-B0D1A2D22075}" dt="2023-08-04T01:39:32.701" v="234"/>
          <ac:cxnSpMkLst>
            <pc:docMk/>
            <pc:sldMk cId="1630734429" sldId="269"/>
            <ac:cxnSpMk id="4345" creationId="{A802F862-FD3A-C5B9-B819-2CCD8F1EACF6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5EBA8-6D95-45FC-9E99-646010B1608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7D82D2-256D-4EE3-8600-4A67F20EAA33}">
      <dgm:prSet phldrT="[Text]" phldr="0"/>
      <dgm:spPr/>
      <dgm:t>
        <a:bodyPr/>
        <a:lstStyle/>
        <a:p>
          <a:r>
            <a:rPr lang="en-US">
              <a:latin typeface="Gill Sans MT"/>
            </a:rPr>
            <a:t>Prepare Training Data</a:t>
          </a:r>
          <a:endParaRPr lang="en-US"/>
        </a:p>
      </dgm:t>
    </dgm:pt>
    <dgm:pt modelId="{F827F70F-AB02-46F2-9A5C-7F1F84F2D607}" type="parTrans" cxnId="{74EE77B8-4D41-4E9E-93A4-F24864E6FE1B}">
      <dgm:prSet/>
      <dgm:spPr/>
      <dgm:t>
        <a:bodyPr/>
        <a:lstStyle/>
        <a:p>
          <a:endParaRPr lang="en-US"/>
        </a:p>
      </dgm:t>
    </dgm:pt>
    <dgm:pt modelId="{894CCD4C-8197-467D-9D7F-E3EB1C5D5B8D}" type="sibTrans" cxnId="{74EE77B8-4D41-4E9E-93A4-F24864E6FE1B}">
      <dgm:prSet/>
      <dgm:spPr/>
      <dgm:t>
        <a:bodyPr/>
        <a:lstStyle/>
        <a:p>
          <a:endParaRPr lang="en-US"/>
        </a:p>
      </dgm:t>
    </dgm:pt>
    <dgm:pt modelId="{48CDA7DB-06CB-41FF-9555-363C2A9980E4}">
      <dgm:prSet phldrT="[Text]" phldr="0"/>
      <dgm:spPr/>
      <dgm:t>
        <a:bodyPr/>
        <a:lstStyle/>
        <a:p>
          <a:pPr rtl="0"/>
          <a:r>
            <a:rPr lang="en-US">
              <a:latin typeface="Gill Sans MT"/>
            </a:rPr>
            <a:t>Train Classification Model</a:t>
          </a:r>
          <a:endParaRPr lang="en-US"/>
        </a:p>
      </dgm:t>
    </dgm:pt>
    <dgm:pt modelId="{24E6087D-09A2-440B-A7B4-DE3EC273556D}" type="parTrans" cxnId="{3D8673ED-DD46-4178-A8AA-72D6E201DF1C}">
      <dgm:prSet/>
      <dgm:spPr/>
      <dgm:t>
        <a:bodyPr/>
        <a:lstStyle/>
        <a:p>
          <a:endParaRPr lang="en-US"/>
        </a:p>
      </dgm:t>
    </dgm:pt>
    <dgm:pt modelId="{DA834914-6225-478E-A98C-38B020EC29C4}" type="sibTrans" cxnId="{3D8673ED-DD46-4178-A8AA-72D6E201DF1C}">
      <dgm:prSet/>
      <dgm:spPr/>
      <dgm:t>
        <a:bodyPr/>
        <a:lstStyle/>
        <a:p>
          <a:endParaRPr lang="en-US"/>
        </a:p>
      </dgm:t>
    </dgm:pt>
    <dgm:pt modelId="{A6B88119-EC1C-4ECD-A607-F8FC02AF66B1}">
      <dgm:prSet phldrT="[Text]" phldr="0"/>
      <dgm:spPr/>
      <dgm:t>
        <a:bodyPr/>
        <a:lstStyle/>
        <a:p>
          <a:pPr rtl="0"/>
          <a:r>
            <a:rPr lang="en-US">
              <a:latin typeface="Gill Sans MT"/>
            </a:rPr>
            <a:t>Convert LAZ to LAS/LASD</a:t>
          </a:r>
          <a:endParaRPr lang="en-US"/>
        </a:p>
      </dgm:t>
    </dgm:pt>
    <dgm:pt modelId="{9D9BE425-A63D-46F0-AC53-74EA2DA76460}" type="parTrans" cxnId="{BBE9CC11-E5C7-43A3-BA69-4ACAB7A9BDC9}">
      <dgm:prSet/>
      <dgm:spPr/>
      <dgm:t>
        <a:bodyPr/>
        <a:lstStyle/>
        <a:p>
          <a:endParaRPr lang="en-US"/>
        </a:p>
      </dgm:t>
    </dgm:pt>
    <dgm:pt modelId="{DD49E274-502C-4CC2-A5B2-DAB00FFE6AE6}" type="sibTrans" cxnId="{BBE9CC11-E5C7-43A3-BA69-4ACAB7A9BDC9}">
      <dgm:prSet/>
      <dgm:spPr/>
      <dgm:t>
        <a:bodyPr/>
        <a:lstStyle/>
        <a:p>
          <a:endParaRPr lang="en-US"/>
        </a:p>
      </dgm:t>
    </dgm:pt>
    <dgm:pt modelId="{B47C0125-53DF-40A8-96D3-2FC0DC1354B3}">
      <dgm:prSet phldr="0"/>
      <dgm:spPr/>
      <dgm:t>
        <a:bodyPr/>
        <a:lstStyle/>
        <a:p>
          <a:pPr rtl="0"/>
          <a:r>
            <a:rPr lang="en-US">
              <a:latin typeface="Gill Sans MT"/>
            </a:rPr>
            <a:t>Classify LAS Dataset with Model</a:t>
          </a:r>
        </a:p>
      </dgm:t>
    </dgm:pt>
    <dgm:pt modelId="{2DCEC071-7CF8-4716-BCF8-8B7A3C9A350E}" type="parTrans" cxnId="{21CDA47C-FF84-4657-BEF8-C9CD9B3E268D}">
      <dgm:prSet/>
      <dgm:spPr/>
      <dgm:t>
        <a:bodyPr/>
        <a:lstStyle/>
        <a:p>
          <a:endParaRPr lang="en-US"/>
        </a:p>
      </dgm:t>
    </dgm:pt>
    <dgm:pt modelId="{161F44E9-14B8-41D2-8F81-9C6CC719F05A}" type="sibTrans" cxnId="{21CDA47C-FF84-4657-BEF8-C9CD9B3E268D}">
      <dgm:prSet/>
      <dgm:spPr/>
      <dgm:t>
        <a:bodyPr/>
        <a:lstStyle/>
        <a:p>
          <a:endParaRPr lang="en-US"/>
        </a:p>
      </dgm:t>
    </dgm:pt>
    <dgm:pt modelId="{5BDDDEAE-4AE7-46EE-B4C1-4DD1559A4E73}" type="pres">
      <dgm:prSet presAssocID="{4665EBA8-6D95-45FC-9E99-646010B16081}" presName="Name0" presStyleCnt="0">
        <dgm:presLayoutVars>
          <dgm:dir/>
          <dgm:resizeHandles val="exact"/>
        </dgm:presLayoutVars>
      </dgm:prSet>
      <dgm:spPr/>
    </dgm:pt>
    <dgm:pt modelId="{B26B6E45-4DD8-40F7-ABC1-3BDEFD5F92C3}" type="pres">
      <dgm:prSet presAssocID="{8D7D82D2-256D-4EE3-8600-4A67F20EAA33}" presName="node" presStyleLbl="node1" presStyleIdx="0" presStyleCnt="4">
        <dgm:presLayoutVars>
          <dgm:bulletEnabled val="1"/>
        </dgm:presLayoutVars>
      </dgm:prSet>
      <dgm:spPr/>
    </dgm:pt>
    <dgm:pt modelId="{50DD8E38-5719-4025-AD43-39E7149D8A3F}" type="pres">
      <dgm:prSet presAssocID="{894CCD4C-8197-467D-9D7F-E3EB1C5D5B8D}" presName="sibTrans" presStyleLbl="sibTrans2D1" presStyleIdx="0" presStyleCnt="3"/>
      <dgm:spPr/>
    </dgm:pt>
    <dgm:pt modelId="{AE8DB15C-C9AD-4F33-A7EC-FAC613DE359B}" type="pres">
      <dgm:prSet presAssocID="{894CCD4C-8197-467D-9D7F-E3EB1C5D5B8D}" presName="connectorText" presStyleLbl="sibTrans2D1" presStyleIdx="0" presStyleCnt="3"/>
      <dgm:spPr/>
    </dgm:pt>
    <dgm:pt modelId="{1FAE1104-925E-4B14-BFD7-51053C73598A}" type="pres">
      <dgm:prSet presAssocID="{48CDA7DB-06CB-41FF-9555-363C2A9980E4}" presName="node" presStyleLbl="node1" presStyleIdx="1" presStyleCnt="4">
        <dgm:presLayoutVars>
          <dgm:bulletEnabled val="1"/>
        </dgm:presLayoutVars>
      </dgm:prSet>
      <dgm:spPr/>
    </dgm:pt>
    <dgm:pt modelId="{5406983F-1B1C-42D4-9509-F4945A446B76}" type="pres">
      <dgm:prSet presAssocID="{DA834914-6225-478E-A98C-38B020EC29C4}" presName="sibTrans" presStyleLbl="sibTrans2D1" presStyleIdx="1" presStyleCnt="3"/>
      <dgm:spPr/>
    </dgm:pt>
    <dgm:pt modelId="{73FA9401-C6DC-4E9A-8D41-5A1559A4DB75}" type="pres">
      <dgm:prSet presAssocID="{DA834914-6225-478E-A98C-38B020EC29C4}" presName="connectorText" presStyleLbl="sibTrans2D1" presStyleIdx="1" presStyleCnt="3"/>
      <dgm:spPr/>
    </dgm:pt>
    <dgm:pt modelId="{7115CD6E-F02F-4A3D-8203-183B2B5443AE}" type="pres">
      <dgm:prSet presAssocID="{A6B88119-EC1C-4ECD-A607-F8FC02AF66B1}" presName="node" presStyleLbl="node1" presStyleIdx="2" presStyleCnt="4">
        <dgm:presLayoutVars>
          <dgm:bulletEnabled val="1"/>
        </dgm:presLayoutVars>
      </dgm:prSet>
      <dgm:spPr/>
    </dgm:pt>
    <dgm:pt modelId="{8250D1C3-33A9-4569-812B-49C6DDEEE5B0}" type="pres">
      <dgm:prSet presAssocID="{DD49E274-502C-4CC2-A5B2-DAB00FFE6AE6}" presName="sibTrans" presStyleLbl="sibTrans2D1" presStyleIdx="2" presStyleCnt="3"/>
      <dgm:spPr/>
    </dgm:pt>
    <dgm:pt modelId="{531DD60C-EE15-4EE6-A7F2-D90C05A2753D}" type="pres">
      <dgm:prSet presAssocID="{DD49E274-502C-4CC2-A5B2-DAB00FFE6AE6}" presName="connectorText" presStyleLbl="sibTrans2D1" presStyleIdx="2" presStyleCnt="3"/>
      <dgm:spPr/>
    </dgm:pt>
    <dgm:pt modelId="{E19320AA-8B9C-4B08-B1C1-613C2C699D11}" type="pres">
      <dgm:prSet presAssocID="{B47C0125-53DF-40A8-96D3-2FC0DC1354B3}" presName="node" presStyleLbl="node1" presStyleIdx="3" presStyleCnt="4">
        <dgm:presLayoutVars>
          <dgm:bulletEnabled val="1"/>
        </dgm:presLayoutVars>
      </dgm:prSet>
      <dgm:spPr/>
    </dgm:pt>
  </dgm:ptLst>
  <dgm:cxnLst>
    <dgm:cxn modelId="{BBE9CC11-E5C7-43A3-BA69-4ACAB7A9BDC9}" srcId="{4665EBA8-6D95-45FC-9E99-646010B16081}" destId="{A6B88119-EC1C-4ECD-A607-F8FC02AF66B1}" srcOrd="2" destOrd="0" parTransId="{9D9BE425-A63D-46F0-AC53-74EA2DA76460}" sibTransId="{DD49E274-502C-4CC2-A5B2-DAB00FFE6AE6}"/>
    <dgm:cxn modelId="{4AA0903B-41B8-4366-A01E-2D2BD80F30F7}" type="presOf" srcId="{DA834914-6225-478E-A98C-38B020EC29C4}" destId="{5406983F-1B1C-42D4-9509-F4945A446B76}" srcOrd="0" destOrd="0" presId="urn:microsoft.com/office/officeart/2005/8/layout/process1"/>
    <dgm:cxn modelId="{10ABDA67-CC47-427D-AF77-04A659B227B8}" type="presOf" srcId="{A6B88119-EC1C-4ECD-A607-F8FC02AF66B1}" destId="{7115CD6E-F02F-4A3D-8203-183B2B5443AE}" srcOrd="0" destOrd="0" presId="urn:microsoft.com/office/officeart/2005/8/layout/process1"/>
    <dgm:cxn modelId="{D5B5D669-56A9-4900-8BCB-903C60630F31}" type="presOf" srcId="{DD49E274-502C-4CC2-A5B2-DAB00FFE6AE6}" destId="{8250D1C3-33A9-4569-812B-49C6DDEEE5B0}" srcOrd="0" destOrd="0" presId="urn:microsoft.com/office/officeart/2005/8/layout/process1"/>
    <dgm:cxn modelId="{E5F9A376-5FAE-432B-91E6-0738CCB88F78}" type="presOf" srcId="{DD49E274-502C-4CC2-A5B2-DAB00FFE6AE6}" destId="{531DD60C-EE15-4EE6-A7F2-D90C05A2753D}" srcOrd="1" destOrd="0" presId="urn:microsoft.com/office/officeart/2005/8/layout/process1"/>
    <dgm:cxn modelId="{D5986959-4FA9-4614-A5F0-1C24D3A7557E}" type="presOf" srcId="{48CDA7DB-06CB-41FF-9555-363C2A9980E4}" destId="{1FAE1104-925E-4B14-BFD7-51053C73598A}" srcOrd="0" destOrd="0" presId="urn:microsoft.com/office/officeart/2005/8/layout/process1"/>
    <dgm:cxn modelId="{21CDA47C-FF84-4657-BEF8-C9CD9B3E268D}" srcId="{4665EBA8-6D95-45FC-9E99-646010B16081}" destId="{B47C0125-53DF-40A8-96D3-2FC0DC1354B3}" srcOrd="3" destOrd="0" parTransId="{2DCEC071-7CF8-4716-BCF8-8B7A3C9A350E}" sibTransId="{161F44E9-14B8-41D2-8F81-9C6CC719F05A}"/>
    <dgm:cxn modelId="{9B5D1083-AD61-452D-B434-53B75F2E4F48}" type="presOf" srcId="{8D7D82D2-256D-4EE3-8600-4A67F20EAA33}" destId="{B26B6E45-4DD8-40F7-ABC1-3BDEFD5F92C3}" srcOrd="0" destOrd="0" presId="urn:microsoft.com/office/officeart/2005/8/layout/process1"/>
    <dgm:cxn modelId="{FADE548F-A563-414A-9218-C036AADEBAE5}" type="presOf" srcId="{4665EBA8-6D95-45FC-9E99-646010B16081}" destId="{5BDDDEAE-4AE7-46EE-B4C1-4DD1559A4E73}" srcOrd="0" destOrd="0" presId="urn:microsoft.com/office/officeart/2005/8/layout/process1"/>
    <dgm:cxn modelId="{74EE77B8-4D41-4E9E-93A4-F24864E6FE1B}" srcId="{4665EBA8-6D95-45FC-9E99-646010B16081}" destId="{8D7D82D2-256D-4EE3-8600-4A67F20EAA33}" srcOrd="0" destOrd="0" parTransId="{F827F70F-AB02-46F2-9A5C-7F1F84F2D607}" sibTransId="{894CCD4C-8197-467D-9D7F-E3EB1C5D5B8D}"/>
    <dgm:cxn modelId="{DD7BD4CC-B286-40FE-B56E-5238A770CA21}" type="presOf" srcId="{B47C0125-53DF-40A8-96D3-2FC0DC1354B3}" destId="{E19320AA-8B9C-4B08-B1C1-613C2C699D11}" srcOrd="0" destOrd="0" presId="urn:microsoft.com/office/officeart/2005/8/layout/process1"/>
    <dgm:cxn modelId="{6B238BD1-963E-44C4-B608-82CF8D50C99D}" type="presOf" srcId="{DA834914-6225-478E-A98C-38B020EC29C4}" destId="{73FA9401-C6DC-4E9A-8D41-5A1559A4DB75}" srcOrd="1" destOrd="0" presId="urn:microsoft.com/office/officeart/2005/8/layout/process1"/>
    <dgm:cxn modelId="{3D8673ED-DD46-4178-A8AA-72D6E201DF1C}" srcId="{4665EBA8-6D95-45FC-9E99-646010B16081}" destId="{48CDA7DB-06CB-41FF-9555-363C2A9980E4}" srcOrd="1" destOrd="0" parTransId="{24E6087D-09A2-440B-A7B4-DE3EC273556D}" sibTransId="{DA834914-6225-478E-A98C-38B020EC29C4}"/>
    <dgm:cxn modelId="{49CA01F5-0496-41B3-ABF5-A961473EA2D5}" type="presOf" srcId="{894CCD4C-8197-467D-9D7F-E3EB1C5D5B8D}" destId="{AE8DB15C-C9AD-4F33-A7EC-FAC613DE359B}" srcOrd="1" destOrd="0" presId="urn:microsoft.com/office/officeart/2005/8/layout/process1"/>
    <dgm:cxn modelId="{516499FA-8378-4047-A08A-4A956956C144}" type="presOf" srcId="{894CCD4C-8197-467D-9D7F-E3EB1C5D5B8D}" destId="{50DD8E38-5719-4025-AD43-39E7149D8A3F}" srcOrd="0" destOrd="0" presId="urn:microsoft.com/office/officeart/2005/8/layout/process1"/>
    <dgm:cxn modelId="{E11046B2-FB5B-4E3E-8101-5B071FCD0B93}" type="presParOf" srcId="{5BDDDEAE-4AE7-46EE-B4C1-4DD1559A4E73}" destId="{B26B6E45-4DD8-40F7-ABC1-3BDEFD5F92C3}" srcOrd="0" destOrd="0" presId="urn:microsoft.com/office/officeart/2005/8/layout/process1"/>
    <dgm:cxn modelId="{ACF777A4-4DA5-4C82-8FE1-D8DD1C0626C7}" type="presParOf" srcId="{5BDDDEAE-4AE7-46EE-B4C1-4DD1559A4E73}" destId="{50DD8E38-5719-4025-AD43-39E7149D8A3F}" srcOrd="1" destOrd="0" presId="urn:microsoft.com/office/officeart/2005/8/layout/process1"/>
    <dgm:cxn modelId="{97F6D6B2-A8ED-4B2F-831B-79DADA0C9A2C}" type="presParOf" srcId="{50DD8E38-5719-4025-AD43-39E7149D8A3F}" destId="{AE8DB15C-C9AD-4F33-A7EC-FAC613DE359B}" srcOrd="0" destOrd="0" presId="urn:microsoft.com/office/officeart/2005/8/layout/process1"/>
    <dgm:cxn modelId="{1A81E8FF-10DB-4FA8-9CF1-E4E03840AFDE}" type="presParOf" srcId="{5BDDDEAE-4AE7-46EE-B4C1-4DD1559A4E73}" destId="{1FAE1104-925E-4B14-BFD7-51053C73598A}" srcOrd="2" destOrd="0" presId="urn:microsoft.com/office/officeart/2005/8/layout/process1"/>
    <dgm:cxn modelId="{7BBE30DB-E28B-40C7-8A64-024054328300}" type="presParOf" srcId="{5BDDDEAE-4AE7-46EE-B4C1-4DD1559A4E73}" destId="{5406983F-1B1C-42D4-9509-F4945A446B76}" srcOrd="3" destOrd="0" presId="urn:microsoft.com/office/officeart/2005/8/layout/process1"/>
    <dgm:cxn modelId="{A52A94F7-06F8-4A50-84DE-98A70C2C4C22}" type="presParOf" srcId="{5406983F-1B1C-42D4-9509-F4945A446B76}" destId="{73FA9401-C6DC-4E9A-8D41-5A1559A4DB75}" srcOrd="0" destOrd="0" presId="urn:microsoft.com/office/officeart/2005/8/layout/process1"/>
    <dgm:cxn modelId="{59CA2E9E-2717-4D29-B17E-D065CE5A1021}" type="presParOf" srcId="{5BDDDEAE-4AE7-46EE-B4C1-4DD1559A4E73}" destId="{7115CD6E-F02F-4A3D-8203-183B2B5443AE}" srcOrd="4" destOrd="0" presId="urn:microsoft.com/office/officeart/2005/8/layout/process1"/>
    <dgm:cxn modelId="{55070456-F78D-4E92-A656-F40943E4A47C}" type="presParOf" srcId="{5BDDDEAE-4AE7-46EE-B4C1-4DD1559A4E73}" destId="{8250D1C3-33A9-4569-812B-49C6DDEEE5B0}" srcOrd="5" destOrd="0" presId="urn:microsoft.com/office/officeart/2005/8/layout/process1"/>
    <dgm:cxn modelId="{15F9BCAC-18C7-4224-883A-ED7FE31550CF}" type="presParOf" srcId="{8250D1C3-33A9-4569-812B-49C6DDEEE5B0}" destId="{531DD60C-EE15-4EE6-A7F2-D90C05A2753D}" srcOrd="0" destOrd="0" presId="urn:microsoft.com/office/officeart/2005/8/layout/process1"/>
    <dgm:cxn modelId="{F0737D0D-90E2-4CCE-A290-20EBCBBCBAB5}" type="presParOf" srcId="{5BDDDEAE-4AE7-46EE-B4C1-4DD1559A4E73}" destId="{E19320AA-8B9C-4B08-B1C1-613C2C699D1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B6E45-4DD8-40F7-ABC1-3BDEFD5F92C3}">
      <dsp:nvSpPr>
        <dsp:cNvPr id="0" name=""/>
        <dsp:cNvSpPr/>
      </dsp:nvSpPr>
      <dsp:spPr>
        <a:xfrm>
          <a:off x="3388" y="1628788"/>
          <a:ext cx="1481462" cy="930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/>
            </a:rPr>
            <a:t>Prepare Training Data</a:t>
          </a:r>
          <a:endParaRPr lang="en-US" sz="1800" kern="1200"/>
        </a:p>
      </dsp:txBody>
      <dsp:txXfrm>
        <a:off x="30643" y="1656043"/>
        <a:ext cx="1426952" cy="876033"/>
      </dsp:txXfrm>
    </dsp:sp>
    <dsp:sp modelId="{50DD8E38-5719-4025-AD43-39E7149D8A3F}">
      <dsp:nvSpPr>
        <dsp:cNvPr id="0" name=""/>
        <dsp:cNvSpPr/>
      </dsp:nvSpPr>
      <dsp:spPr>
        <a:xfrm>
          <a:off x="1632997" y="1910358"/>
          <a:ext cx="314070" cy="367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32997" y="1983838"/>
        <a:ext cx="219849" cy="220442"/>
      </dsp:txXfrm>
    </dsp:sp>
    <dsp:sp modelId="{1FAE1104-925E-4B14-BFD7-51053C73598A}">
      <dsp:nvSpPr>
        <dsp:cNvPr id="0" name=""/>
        <dsp:cNvSpPr/>
      </dsp:nvSpPr>
      <dsp:spPr>
        <a:xfrm>
          <a:off x="2077436" y="1628788"/>
          <a:ext cx="1481462" cy="930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/>
            </a:rPr>
            <a:t>Train Classification Model</a:t>
          </a:r>
          <a:endParaRPr lang="en-US" sz="1800" kern="1200"/>
        </a:p>
      </dsp:txBody>
      <dsp:txXfrm>
        <a:off x="2104691" y="1656043"/>
        <a:ext cx="1426952" cy="876033"/>
      </dsp:txXfrm>
    </dsp:sp>
    <dsp:sp modelId="{5406983F-1B1C-42D4-9509-F4945A446B76}">
      <dsp:nvSpPr>
        <dsp:cNvPr id="0" name=""/>
        <dsp:cNvSpPr/>
      </dsp:nvSpPr>
      <dsp:spPr>
        <a:xfrm>
          <a:off x="3707045" y="1910358"/>
          <a:ext cx="314070" cy="367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045" y="1983838"/>
        <a:ext cx="219849" cy="220442"/>
      </dsp:txXfrm>
    </dsp:sp>
    <dsp:sp modelId="{7115CD6E-F02F-4A3D-8203-183B2B5443AE}">
      <dsp:nvSpPr>
        <dsp:cNvPr id="0" name=""/>
        <dsp:cNvSpPr/>
      </dsp:nvSpPr>
      <dsp:spPr>
        <a:xfrm>
          <a:off x="4151484" y="1628788"/>
          <a:ext cx="1481462" cy="930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/>
            </a:rPr>
            <a:t>Convert LAZ to LAS/LASD</a:t>
          </a:r>
          <a:endParaRPr lang="en-US" sz="1800" kern="1200"/>
        </a:p>
      </dsp:txBody>
      <dsp:txXfrm>
        <a:off x="4178739" y="1656043"/>
        <a:ext cx="1426952" cy="876033"/>
      </dsp:txXfrm>
    </dsp:sp>
    <dsp:sp modelId="{8250D1C3-33A9-4569-812B-49C6DDEEE5B0}">
      <dsp:nvSpPr>
        <dsp:cNvPr id="0" name=""/>
        <dsp:cNvSpPr/>
      </dsp:nvSpPr>
      <dsp:spPr>
        <a:xfrm>
          <a:off x="5781093" y="1910358"/>
          <a:ext cx="314070" cy="367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781093" y="1983838"/>
        <a:ext cx="219849" cy="220442"/>
      </dsp:txXfrm>
    </dsp:sp>
    <dsp:sp modelId="{E19320AA-8B9C-4B08-B1C1-613C2C699D11}">
      <dsp:nvSpPr>
        <dsp:cNvPr id="0" name=""/>
        <dsp:cNvSpPr/>
      </dsp:nvSpPr>
      <dsp:spPr>
        <a:xfrm>
          <a:off x="6225532" y="1628788"/>
          <a:ext cx="1481462" cy="930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/>
            </a:rPr>
            <a:t>Classify LAS Dataset with Model</a:t>
          </a:r>
        </a:p>
      </dsp:txBody>
      <dsp:txXfrm>
        <a:off x="6252787" y="1656043"/>
        <a:ext cx="1426952" cy="876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8/8/2023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Esri/deep-learning-frameworks/blob/master/README.md?rmedium=links_esri_com_b_d&amp;rsource=https%3A%2F%2Flinks.esri.com%2Fdeep-learning-framework-install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earn.arcgis.com/en/projects/classify-powerlines-from-lidar-point-clouds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help/analysis/deep-learning/install-deep-learning-frameworks.htm" TargetMode="External"/><Relationship Id="rId2" Type="http://schemas.openxmlformats.org/officeDocument/2006/relationships/hyperlink" Target="https://learn.arcgis.com/en/projects/classify-powerlines-from-lidar-point-cloud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ro.arcgis.com/en/pro-app/latest/help/data/las-dataset/what-is-lidar-.htm#:~:text=Lidar%20(light%20detection%20and%20ranging,x%2Cy%2Cz%20measuremen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sujlrodeo.com/thank-you-thank-you-thank-you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wlu3@calstatela.edu" TargetMode="External"/><Relationship Id="rId2" Type="http://schemas.openxmlformats.org/officeDocument/2006/relationships/hyperlink" Target="mailto:csuarsa@calstatela.edu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yarra64/131316150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wqe3.net/tech/reports-and-analysis/%D9%85%D8%B3%D9%88%D8%AD%D8%A7%D8%AA-%D8%AB%D9%84%D8%A7%D8%AB%D9%8A%D8%A9-%D8%A7%D9%84%D8%A3%D8%A8%D8%B9%D8%A7%D8%AF-%D8%A8%D8%A5%D8%B3%D8%AA%D8%AE%D8%AF%D8%A7%D9%85-%D9%83%D8%A7%D9%85%D9%8A%D8%B1-8877.htm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eillecarto2-0.fr/2020/09/18/esri-et-nframes-sallient-pour-developper-la-3d-dans-les-sig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giscourse.com/download-and-instal-arcgis-pro/" TargetMode="External"/><Relationship Id="rId5" Type="http://schemas.openxmlformats.org/officeDocument/2006/relationships/image" Target="../media/image11.jpeg"/><Relationship Id="rId4" Type="http://schemas.openxmlformats.org/officeDocument/2006/relationships/hyperlink" Target="https://creativecommons.org/licenses/by-nc-nd/3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August</a:t>
            </a:r>
            <a:endParaRPr lang="ru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8, 2023</a:t>
            </a:r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2050265"/>
            <a:ext cx="10117959" cy="2281355"/>
          </a:xfrm>
        </p:spPr>
        <p:txBody>
          <a:bodyPr/>
          <a:lstStyle/>
          <a:p>
            <a:r>
              <a:rPr lang="en-US"/>
              <a:t>Southern California Edison LiDAR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Carissa Suarsana</a:t>
            </a:r>
          </a:p>
          <a:p>
            <a:r>
              <a:rPr lang="en-US"/>
              <a:t>Wilson Lu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CD3A8A-F99C-6B28-6E34-BF14E5F4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/>
              <a:t>Workflow</a:t>
            </a:r>
          </a:p>
        </p:txBody>
      </p:sp>
      <p:graphicFrame>
        <p:nvGraphicFramePr>
          <p:cNvPr id="86" name="Diagram 86">
            <a:extLst>
              <a:ext uri="{FF2B5EF4-FFF2-40B4-BE49-F238E27FC236}">
                <a16:creationId xmlns:a16="http://schemas.microsoft.com/office/drawing/2014/main" id="{C955F212-DA62-9699-0816-5A97E97B31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9412353"/>
              </p:ext>
            </p:extLst>
          </p:nvPr>
        </p:nvGraphicFramePr>
        <p:xfrm>
          <a:off x="2243070" y="1883783"/>
          <a:ext cx="7710384" cy="418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90" name="Rectangle: Rounded Corners 1289">
            <a:extLst>
              <a:ext uri="{FF2B5EF4-FFF2-40B4-BE49-F238E27FC236}">
                <a16:creationId xmlns:a16="http://schemas.microsoft.com/office/drawing/2014/main" id="{B80A44C4-49D4-0329-E9B3-3C137538E569}"/>
              </a:ext>
            </a:extLst>
          </p:cNvPr>
          <p:cNvSpPr/>
          <p:nvPr/>
        </p:nvSpPr>
        <p:spPr>
          <a:xfrm>
            <a:off x="2247363" y="1887827"/>
            <a:ext cx="1429555" cy="764147"/>
          </a:xfrm>
          <a:prstGeom prst="roundRect">
            <a:avLst/>
          </a:prstGeom>
          <a:solidFill>
            <a:schemeClr val="accent1"/>
          </a:solidFill>
          <a:ln w="285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Start</a:t>
            </a:r>
            <a:endParaRPr lang="en-US"/>
          </a:p>
        </p:txBody>
      </p:sp>
      <p:sp>
        <p:nvSpPr>
          <p:cNvPr id="1299" name="Arrow: Down 1298">
            <a:extLst>
              <a:ext uri="{FF2B5EF4-FFF2-40B4-BE49-F238E27FC236}">
                <a16:creationId xmlns:a16="http://schemas.microsoft.com/office/drawing/2014/main" id="{1D9178A8-2795-A6CE-5804-1F1BC1F43D38}"/>
              </a:ext>
            </a:extLst>
          </p:cNvPr>
          <p:cNvSpPr/>
          <p:nvPr/>
        </p:nvSpPr>
        <p:spPr>
          <a:xfrm>
            <a:off x="2744645" y="2889487"/>
            <a:ext cx="441704" cy="409592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300" name="Rectangle: Rounded Corners 1299">
            <a:extLst>
              <a:ext uri="{FF2B5EF4-FFF2-40B4-BE49-F238E27FC236}">
                <a16:creationId xmlns:a16="http://schemas.microsoft.com/office/drawing/2014/main" id="{EE924FED-1EDD-18B3-CFB1-BD7C3587AA41}"/>
              </a:ext>
            </a:extLst>
          </p:cNvPr>
          <p:cNvSpPr/>
          <p:nvPr/>
        </p:nvSpPr>
        <p:spPr>
          <a:xfrm>
            <a:off x="8461420" y="5225601"/>
            <a:ext cx="1483216" cy="764147"/>
          </a:xfrm>
          <a:prstGeom prst="roundRect">
            <a:avLst/>
          </a:prstGeom>
          <a:solidFill>
            <a:schemeClr val="accent1"/>
          </a:solidFill>
          <a:ln w="28575" cap="flat">
            <a:solidFill>
              <a:schemeClr val="bg1"/>
            </a:solidFill>
            <a:prstDash val="solid"/>
            <a:miter/>
          </a:ln>
        </p:spPr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1301" name="Arrow: Down 1300">
            <a:extLst>
              <a:ext uri="{FF2B5EF4-FFF2-40B4-BE49-F238E27FC236}">
                <a16:creationId xmlns:a16="http://schemas.microsoft.com/office/drawing/2014/main" id="{941E12CC-9653-DFA9-C4D0-7D7066636E2A}"/>
              </a:ext>
            </a:extLst>
          </p:cNvPr>
          <p:cNvSpPr/>
          <p:nvPr/>
        </p:nvSpPr>
        <p:spPr>
          <a:xfrm rot="10800000">
            <a:off x="8990899" y="4617402"/>
            <a:ext cx="441704" cy="409592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1BCC3-1E58-1981-0B9C-EAE5B3A22C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52F0F2-059B-FF90-7056-ACD1453D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Install Deep Learning Frameworks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BCAA9-98B3-50A0-3BC5-1D63F3927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762" y="2387460"/>
            <a:ext cx="5023104" cy="27646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B0604020202020204" pitchFamily="34" charset="0"/>
              <a:buChar char="o"/>
            </a:pPr>
            <a:r>
              <a:rPr lang="en-US" sz="2000"/>
              <a:t>Deep learning geoprocessing tools in ArcGIS Pro require supported deep learning frameworks libraries installed.</a:t>
            </a:r>
            <a:endParaRPr lang="en-US"/>
          </a:p>
          <a:p>
            <a:pPr>
              <a:buFont typeface="Courier New" panose="020B0604020202020204" pitchFamily="34" charset="0"/>
              <a:buChar char="o"/>
            </a:pPr>
            <a:r>
              <a:rPr lang="en-US" sz="2000">
                <a:hlinkClick r:id="rId2"/>
              </a:rPr>
              <a:t>https://github.com/Esri/deep-learning-frameworks/blob/master/README.md?rmedium=links_esri_com_b_d&amp;rsource=https%3A%2F%2Flinks.esri.com%2Fdeep-learning-framework-install</a:t>
            </a:r>
            <a:r>
              <a:rPr lang="en-US" sz="200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363551-CCD0-9E3D-40F5-476BA1428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64" y="2954780"/>
            <a:ext cx="5181600" cy="2111502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7521A4-104A-07B2-C9C6-3DB5A41357EB}"/>
              </a:ext>
            </a:extLst>
          </p:cNvPr>
          <p:cNvSpPr/>
          <p:nvPr/>
        </p:nvSpPr>
        <p:spPr>
          <a:xfrm>
            <a:off x="6175733" y="2945440"/>
            <a:ext cx="5174214" cy="2113590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9FA659-38B0-3F1B-1755-A4AD315F6A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3EC02B-E4EE-058A-77AC-BC4AA728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411" y="256903"/>
            <a:ext cx="4655321" cy="1600200"/>
          </a:xfrm>
        </p:spPr>
        <p:txBody>
          <a:bodyPr anchor="b">
            <a:normAutofit/>
          </a:bodyPr>
          <a:lstStyle/>
          <a:p>
            <a:r>
              <a:rPr lang="en-US" sz="3600"/>
              <a:t>Download Training Data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C6C268-9A8C-4CFD-5474-214EABE1F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4279619" cy="18984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b="1">
                <a:solidFill>
                  <a:schemeClr val="bg1"/>
                </a:solidFill>
              </a:rPr>
              <a:t>Step 1</a:t>
            </a:r>
            <a:r>
              <a:rPr lang="en-US">
                <a:solidFill>
                  <a:schemeClr val="bg1"/>
                </a:solidFill>
              </a:rPr>
              <a:t>: Navigate to the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Classify power lines using deep learning tutorial, available @ </a:t>
            </a:r>
            <a:r>
              <a:rPr lang="en-US" u="sng">
                <a:solidFill>
                  <a:schemeClr val="accent3">
                    <a:lumMod val="50000"/>
                    <a:lumOff val="50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https://learn.arcgis.com/en/projects/classify-powerlines-from-lidar-point-clouds/</a:t>
            </a:r>
            <a:endParaRPr lang="en-US" u="sng">
              <a:solidFill>
                <a:schemeClr val="accent3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Step 2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Scroll down to the "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Download the Data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" section and download the .zip files (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smalldata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testdata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results).</a:t>
            </a:r>
          </a:p>
        </p:txBody>
      </p:sp>
      <p:pic>
        <p:nvPicPr>
          <p:cNvPr id="7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AE15D44-B96C-A4CB-764F-FE41D3096D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/>
        </p:blipFill>
        <p:spPr>
          <a:xfrm>
            <a:off x="834832" y="4085470"/>
            <a:ext cx="4693024" cy="1095564"/>
          </a:xfrm>
          <a:noFill/>
          <a:ln w="28575">
            <a:solidFill>
              <a:schemeClr val="accent3"/>
            </a:solidFill>
          </a:ln>
        </p:spPr>
      </p:pic>
      <p:pic>
        <p:nvPicPr>
          <p:cNvPr id="9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7434B6-A93B-A600-1E3C-BD40330F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373" y="3009104"/>
            <a:ext cx="5598016" cy="2816447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45DD14-6BCD-8C5F-D3A9-F8CED0C14C8E}"/>
              </a:ext>
            </a:extLst>
          </p:cNvPr>
          <p:cNvSpPr txBox="1"/>
          <p:nvPr/>
        </p:nvSpPr>
        <p:spPr>
          <a:xfrm>
            <a:off x="6048374" y="2182345"/>
            <a:ext cx="484934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1600" b="1">
                <a:solidFill>
                  <a:schemeClr val="bg1"/>
                </a:solidFill>
              </a:rPr>
              <a:t>Step 3</a:t>
            </a:r>
            <a:r>
              <a:rPr lang="en-US" sz="1600">
                <a:solidFill>
                  <a:schemeClr val="bg1"/>
                </a:solidFill>
              </a:rPr>
              <a:t>: Extract the files into a folder that you can easily find/access (preferably the same folder you created your project in).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D59373-9A48-B6F4-4206-BAAF3D6EEEE6}"/>
              </a:ext>
            </a:extLst>
          </p:cNvPr>
          <p:cNvSpPr/>
          <p:nvPr/>
        </p:nvSpPr>
        <p:spPr>
          <a:xfrm>
            <a:off x="830528" y="4077235"/>
            <a:ext cx="4692361" cy="1093854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3936A-56B6-223F-4ECD-3F06E997DBA6}"/>
              </a:ext>
            </a:extLst>
          </p:cNvPr>
          <p:cNvSpPr/>
          <p:nvPr/>
        </p:nvSpPr>
        <p:spPr>
          <a:xfrm>
            <a:off x="6047986" y="3008194"/>
            <a:ext cx="5611242" cy="2853177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3311C-FBD8-B604-126B-220610F78971}"/>
              </a:ext>
            </a:extLst>
          </p:cNvPr>
          <p:cNvSpPr/>
          <p:nvPr/>
        </p:nvSpPr>
        <p:spPr>
          <a:xfrm>
            <a:off x="6098241" y="5246593"/>
            <a:ext cx="903195" cy="56701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CFDBD4-DA57-9345-6F3E-882A141A4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F930AA5-DA9E-A99D-77D4-3264EA18C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580905"/>
              </p:ext>
            </p:extLst>
          </p:nvPr>
        </p:nvGraphicFramePr>
        <p:xfrm>
          <a:off x="838200" y="1825625"/>
          <a:ext cx="10525245" cy="320773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508415">
                  <a:extLst>
                    <a:ext uri="{9D8B030D-6E8A-4147-A177-3AD203B41FA5}">
                      <a16:colId xmlns:a16="http://schemas.microsoft.com/office/drawing/2014/main" val="2461922899"/>
                    </a:ext>
                  </a:extLst>
                </a:gridCol>
                <a:gridCol w="3508415">
                  <a:extLst>
                    <a:ext uri="{9D8B030D-6E8A-4147-A177-3AD203B41FA5}">
                      <a16:colId xmlns:a16="http://schemas.microsoft.com/office/drawing/2014/main" val="227367486"/>
                    </a:ext>
                  </a:extLst>
                </a:gridCol>
                <a:gridCol w="3508415">
                  <a:extLst>
                    <a:ext uri="{9D8B030D-6E8A-4147-A177-3AD203B41FA5}">
                      <a16:colId xmlns:a16="http://schemas.microsoft.com/office/drawing/2014/main" val="3169423932"/>
                    </a:ext>
                  </a:extLst>
                </a:gridCol>
              </a:tblGrid>
              <a:tr h="641546"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Point-cloud datasets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File size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LAS Points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127345"/>
                  </a:ext>
                </a:extLst>
              </a:tr>
              <a:tr h="641546"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SCE LiDAR data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7.83 GB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233,571,578 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358290"/>
                  </a:ext>
                </a:extLst>
              </a:tr>
              <a:tr h="641546"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test (Training Data)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38 MB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3,253,697 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84447"/>
                  </a:ext>
                </a:extLst>
              </a:tr>
              <a:tr h="641546"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val_small (Training Data)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38 MB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1,233,135 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350647"/>
                  </a:ext>
                </a:extLst>
              </a:tr>
              <a:tr h="641546"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train_small (Training Data)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106 MB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4,042,521 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65946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5DE5F399-26C5-192A-0B87-582F6DD7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Point-Cloud Datasets</a:t>
            </a:r>
          </a:p>
        </p:txBody>
      </p:sp>
    </p:spTree>
    <p:extLst>
      <p:ext uri="{BB962C8B-B14F-4D97-AF65-F5344CB8AC3E}">
        <p14:creationId xmlns:p14="http://schemas.microsoft.com/office/powerpoint/2010/main" val="353028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88F92B-3765-700C-D2EB-4E4080ADDB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38F365-8256-51DE-D201-EB453B93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25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Prepare Training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DA9770-3C8C-AC39-4C88-0039568E0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2565" y="2104299"/>
            <a:ext cx="600238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B0604020202020204" pitchFamily="34" charset="0"/>
              <a:buChar char="o"/>
            </a:pPr>
            <a:r>
              <a:rPr lang="en-US" sz="1600" b="1"/>
              <a:t>Step 1</a:t>
            </a:r>
            <a:r>
              <a:rPr lang="en-US" sz="1600"/>
              <a:t>: Enter parameters for </a:t>
            </a:r>
            <a:r>
              <a:rPr lang="en-US" sz="1600" b="1"/>
              <a:t>Input Point Cloud</a:t>
            </a:r>
            <a:r>
              <a:rPr lang="en-US" sz="1600"/>
              <a:t>, </a:t>
            </a:r>
            <a:r>
              <a:rPr lang="en-US" sz="1600" b="1"/>
              <a:t>Training Boundary Features</a:t>
            </a:r>
            <a:r>
              <a:rPr lang="en-US" sz="1600"/>
              <a:t>, </a:t>
            </a:r>
            <a:r>
              <a:rPr lang="en-US" sz="1600" b="1"/>
              <a:t>Validation Point Cloud</a:t>
            </a:r>
            <a:r>
              <a:rPr lang="en-US" sz="1600"/>
              <a:t>, </a:t>
            </a:r>
            <a:r>
              <a:rPr lang="en-US" sz="1600" b="1"/>
              <a:t>Validation Boundary Features</a:t>
            </a:r>
            <a:r>
              <a:rPr lang="en-US" sz="1600"/>
              <a:t>, and </a:t>
            </a:r>
            <a:r>
              <a:rPr lang="en-US" sz="1600" b="1"/>
              <a:t>Reference Surface </a:t>
            </a:r>
            <a:r>
              <a:rPr lang="en-US" sz="1600"/>
              <a:t>by following the ESRI guide.</a:t>
            </a:r>
            <a:endParaRPr lang="en-US"/>
          </a:p>
          <a:p>
            <a:pPr>
              <a:buFont typeface="Courier New" panose="020B0604020202020204" pitchFamily="34" charset="0"/>
              <a:buChar char="o"/>
            </a:pPr>
            <a:r>
              <a:rPr lang="en-US" sz="1600" b="1"/>
              <a:t>Step 2</a:t>
            </a:r>
            <a:r>
              <a:rPr lang="en-US" sz="1600"/>
              <a:t>: Exclude Class Codes </a:t>
            </a:r>
            <a:r>
              <a:rPr lang="en-US" sz="1600" b="1"/>
              <a:t>2</a:t>
            </a:r>
            <a:r>
              <a:rPr lang="en-US" sz="1600"/>
              <a:t> (ground) and </a:t>
            </a:r>
            <a:r>
              <a:rPr lang="en-US" sz="1600" b="1"/>
              <a:t>7</a:t>
            </a:r>
            <a:r>
              <a:rPr lang="en-US" sz="1600"/>
              <a:t> (noise); this will allow the model to run faster.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sz="1600" b="1"/>
              <a:t>Step 3</a:t>
            </a:r>
            <a:r>
              <a:rPr lang="en-US" sz="1600"/>
              <a:t>: For </a:t>
            </a:r>
            <a:r>
              <a:rPr lang="en-US" sz="1600" b="1"/>
              <a:t>Output Training Data</a:t>
            </a:r>
            <a:r>
              <a:rPr lang="en-US" sz="1600"/>
              <a:t>, click </a:t>
            </a:r>
            <a:r>
              <a:rPr lang="en-US" sz="1600" b="1"/>
              <a:t>Browse</a:t>
            </a:r>
            <a:r>
              <a:rPr lang="en-US" sz="1600"/>
              <a:t> and browse to </a:t>
            </a:r>
            <a:r>
              <a:rPr lang="en-US" sz="1600" b="1"/>
              <a:t>&lt;location of your results folder&gt;</a:t>
            </a:r>
            <a:r>
              <a:rPr lang="en-US" sz="1600"/>
              <a:t>. For </a:t>
            </a:r>
            <a:r>
              <a:rPr lang="en-US" sz="1600" b="1"/>
              <a:t>Name</a:t>
            </a:r>
            <a:r>
              <a:rPr lang="en-US" sz="1600"/>
              <a:t>, type </a:t>
            </a:r>
            <a:r>
              <a:rPr lang="en-US" sz="1600" b="1">
                <a:latin typeface="Franklin Gothic Book"/>
              </a:rPr>
              <a:t>training_data_small.pctd</a:t>
            </a:r>
            <a:r>
              <a:rPr lang="en-US" sz="1600"/>
              <a:t>.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sz="1600" b="1">
                <a:ea typeface="+mn-lt"/>
                <a:cs typeface="+mn-lt"/>
              </a:rPr>
              <a:t>Step 4</a:t>
            </a:r>
            <a:r>
              <a:rPr lang="en-US" sz="1600">
                <a:ea typeface="+mn-lt"/>
                <a:cs typeface="+mn-lt"/>
              </a:rPr>
              <a:t>: Enter </a:t>
            </a:r>
            <a:r>
              <a:rPr lang="en-US" sz="1600" b="1">
                <a:ea typeface="+mn-lt"/>
                <a:cs typeface="+mn-lt"/>
              </a:rPr>
              <a:t>82</a:t>
            </a:r>
            <a:r>
              <a:rPr lang="en-US" sz="1600">
                <a:ea typeface="+mn-lt"/>
                <a:cs typeface="+mn-lt"/>
              </a:rPr>
              <a:t> for </a:t>
            </a:r>
            <a:r>
              <a:rPr lang="en-US" sz="1600" b="1">
                <a:ea typeface="+mn-lt"/>
                <a:cs typeface="+mn-lt"/>
              </a:rPr>
              <a:t>Block Size</a:t>
            </a:r>
            <a:r>
              <a:rPr lang="en-US" sz="1600">
                <a:ea typeface="+mn-lt"/>
                <a:cs typeface="+mn-lt"/>
              </a:rPr>
              <a:t>. For </a:t>
            </a:r>
            <a:r>
              <a:rPr lang="en-US" sz="1600" b="1">
                <a:ea typeface="+mn-lt"/>
                <a:cs typeface="+mn-lt"/>
              </a:rPr>
              <a:t>Unknown</a:t>
            </a:r>
            <a:r>
              <a:rPr lang="en-US" sz="1600">
                <a:ea typeface="+mn-lt"/>
                <a:cs typeface="+mn-lt"/>
              </a:rPr>
              <a:t>, click the drop-down menu and choose </a:t>
            </a:r>
            <a:r>
              <a:rPr lang="en-US" sz="1600" b="1">
                <a:ea typeface="+mn-lt"/>
                <a:cs typeface="+mn-lt"/>
              </a:rPr>
              <a:t>US Survey Feet</a:t>
            </a:r>
            <a:r>
              <a:rPr lang="en-US" sz="1600">
                <a:ea typeface="+mn-lt"/>
                <a:cs typeface="+mn-lt"/>
              </a:rPr>
              <a:t>. For </a:t>
            </a:r>
            <a:r>
              <a:rPr lang="en-US" sz="1600" b="1">
                <a:ea typeface="+mn-lt"/>
                <a:cs typeface="+mn-lt"/>
              </a:rPr>
              <a:t>Block Point Limit</a:t>
            </a:r>
            <a:r>
              <a:rPr lang="en-US" sz="1600">
                <a:ea typeface="+mn-lt"/>
                <a:cs typeface="+mn-lt"/>
              </a:rPr>
              <a:t>, keep the default of </a:t>
            </a:r>
            <a:r>
              <a:rPr lang="en-US" sz="1600" b="1">
                <a:ea typeface="+mn-lt"/>
                <a:cs typeface="+mn-lt"/>
              </a:rPr>
              <a:t>8192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/>
          </a:p>
          <a:p>
            <a:pPr marL="0" indent="0">
              <a:buNone/>
            </a:pPr>
            <a:endParaRPr lang="en-US" sz="1600">
              <a:ea typeface="+mn-lt"/>
              <a:cs typeface="+mn-lt"/>
            </a:endParaRPr>
          </a:p>
        </p:txBody>
      </p:sp>
      <p:pic>
        <p:nvPicPr>
          <p:cNvPr id="9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2AC15A-84DF-EACC-A678-F6BD42DF4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2638" y="2015780"/>
            <a:ext cx="2568734" cy="4453978"/>
          </a:xfrm>
          <a:ln w="28575">
            <a:solidFill>
              <a:schemeClr val="accent3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FF2C35-47ED-11B7-0F9A-636F36178D05}"/>
              </a:ext>
            </a:extLst>
          </p:cNvPr>
          <p:cNvSpPr/>
          <p:nvPr/>
        </p:nvSpPr>
        <p:spPr>
          <a:xfrm>
            <a:off x="2198593" y="2030505"/>
            <a:ext cx="1900518" cy="253254"/>
          </a:xfrm>
          <a:prstGeom prst="rect">
            <a:avLst/>
          </a:pr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5CE53-7456-6A14-F2D1-319BD2C84A74}"/>
              </a:ext>
            </a:extLst>
          </p:cNvPr>
          <p:cNvSpPr/>
          <p:nvPr/>
        </p:nvSpPr>
        <p:spPr>
          <a:xfrm>
            <a:off x="1872673" y="1948117"/>
            <a:ext cx="2563244" cy="4522853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4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4C12A6-6D1A-2D3E-D1F7-DC959CF2A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C9AEE3-B777-C9DB-F70F-0DFFCC9B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443503"/>
            <a:ext cx="6015446" cy="1325563"/>
          </a:xfrm>
        </p:spPr>
        <p:txBody>
          <a:bodyPr>
            <a:normAutofit/>
          </a:bodyPr>
          <a:lstStyle/>
          <a:p>
            <a:r>
              <a:rPr lang="en-US" sz="5400"/>
              <a:t>Training the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87C085-D45D-7E2E-ECF0-80F8D33D1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526" y="2069465"/>
            <a:ext cx="572806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1</a:t>
            </a:r>
            <a:r>
              <a:rPr lang="en-US" sz="1600"/>
              <a:t>: </a:t>
            </a:r>
            <a:r>
              <a:rPr lang="en-US" sz="1600" dirty="0">
                <a:latin typeface="Franklin Gothic Book"/>
                <a:cs typeface="Times New Roman"/>
              </a:rPr>
              <a:t>For </a:t>
            </a:r>
            <a:r>
              <a:rPr lang="en-US" sz="1600" b="1" dirty="0">
                <a:latin typeface="Franklin Gothic Book"/>
                <a:cs typeface="Times New Roman"/>
              </a:rPr>
              <a:t>Input Training Data</a:t>
            </a:r>
            <a:r>
              <a:rPr lang="en-US" sz="1600" dirty="0">
                <a:latin typeface="Franklin Gothic Book"/>
                <a:cs typeface="Times New Roman"/>
              </a:rPr>
              <a:t>, click </a:t>
            </a:r>
            <a:r>
              <a:rPr lang="en-US" sz="1600" b="1" dirty="0">
                <a:latin typeface="Franklin Gothic Book"/>
                <a:cs typeface="Times New Roman"/>
              </a:rPr>
              <a:t>Browse</a:t>
            </a:r>
            <a:r>
              <a:rPr lang="en-US" sz="1600" dirty="0">
                <a:latin typeface="Franklin Gothic Book"/>
                <a:cs typeface="Times New Roman"/>
              </a:rPr>
              <a:t>, browse to </a:t>
            </a:r>
            <a:r>
              <a:rPr lang="en-US" sz="1600" b="1" dirty="0">
                <a:latin typeface="Franklin Gothic Book"/>
                <a:cs typeface="Times New Roman"/>
              </a:rPr>
              <a:t>results </a:t>
            </a:r>
            <a:r>
              <a:rPr lang="en-US" sz="1600" dirty="0">
                <a:latin typeface="Franklin Gothic Book"/>
                <a:cs typeface="Times New Roman"/>
              </a:rPr>
              <a:t>folder and select </a:t>
            </a:r>
            <a:r>
              <a:rPr lang="en-US" sz="1600" b="1" err="1">
                <a:latin typeface="Franklin Gothic Book"/>
                <a:cs typeface="Times New Roman"/>
              </a:rPr>
              <a:t>training_data_small.pctd</a:t>
            </a:r>
            <a:r>
              <a:rPr lang="en-US" sz="1600" dirty="0">
                <a:latin typeface="Franklin Gothic Book"/>
                <a:cs typeface="Times New Roman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2</a:t>
            </a:r>
            <a:r>
              <a:rPr lang="en-US" sz="1600"/>
              <a:t>: Check </a:t>
            </a:r>
            <a:r>
              <a:rPr lang="en-US" sz="1600" b="1"/>
              <a:t>Intensity</a:t>
            </a:r>
            <a:r>
              <a:rPr lang="en-US" sz="1600"/>
              <a:t> and </a:t>
            </a:r>
            <a:r>
              <a:rPr lang="en-US" sz="1600" b="1"/>
              <a:t>Relative Height</a:t>
            </a:r>
            <a:r>
              <a:rPr lang="en-US" sz="1600"/>
              <a:t> for </a:t>
            </a:r>
            <a:r>
              <a:rPr lang="en-US" sz="1600" b="1"/>
              <a:t>Attribute Selection.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3</a:t>
            </a:r>
            <a:r>
              <a:rPr lang="en-US" sz="1600"/>
              <a:t>: Select folder for </a:t>
            </a:r>
            <a:r>
              <a:rPr lang="en-US" sz="1600" b="1"/>
              <a:t>Output Model Location</a:t>
            </a:r>
            <a:r>
              <a:rPr lang="en-US" sz="1600"/>
              <a:t> and name the output model.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4</a:t>
            </a:r>
            <a:r>
              <a:rPr lang="en-US" sz="1600"/>
              <a:t>: Enter parameters for </a:t>
            </a:r>
            <a:r>
              <a:rPr lang="en-US" sz="1600" b="1"/>
              <a:t>Min. Points Per Block</a:t>
            </a:r>
            <a:r>
              <a:rPr lang="en-US" sz="160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5</a:t>
            </a:r>
            <a:r>
              <a:rPr lang="en-US" sz="1600"/>
              <a:t>: Add classes </a:t>
            </a:r>
            <a:r>
              <a:rPr lang="en-US" sz="1600" b="1"/>
              <a:t>5</a:t>
            </a:r>
            <a:r>
              <a:rPr lang="en-US" sz="1600"/>
              <a:t>, </a:t>
            </a:r>
            <a:r>
              <a:rPr lang="en-US" sz="1600" b="1"/>
              <a:t>14</a:t>
            </a:r>
            <a:r>
              <a:rPr lang="en-US" sz="1600"/>
              <a:t>, and </a:t>
            </a:r>
            <a:r>
              <a:rPr lang="en-US" sz="1600" b="1"/>
              <a:t>15</a:t>
            </a:r>
            <a:r>
              <a:rPr lang="en-US" sz="1600"/>
              <a:t> for </a:t>
            </a:r>
            <a:r>
              <a:rPr lang="en-US" sz="1600" b="1"/>
              <a:t>Current Class</a:t>
            </a:r>
            <a:r>
              <a:rPr lang="en-US" sz="1600"/>
              <a:t>. Reassign all </a:t>
            </a:r>
            <a:r>
              <a:rPr lang="en-US" sz="1600" b="1"/>
              <a:t>OTHER </a:t>
            </a:r>
            <a:r>
              <a:rPr lang="en-US" sz="1600"/>
              <a:t>class codes to </a:t>
            </a:r>
            <a:r>
              <a:rPr lang="en-US" sz="1600" b="1"/>
              <a:t>1</a:t>
            </a:r>
            <a:r>
              <a:rPr lang="en-US" sz="160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6</a:t>
            </a:r>
            <a:r>
              <a:rPr lang="en-US" sz="1600"/>
              <a:t>: Change </a:t>
            </a:r>
            <a:r>
              <a:rPr lang="en-US" sz="1600" b="1"/>
              <a:t>Max. Number of Epochs</a:t>
            </a:r>
            <a:r>
              <a:rPr lang="en-US" sz="1600"/>
              <a:t> to </a:t>
            </a:r>
            <a:r>
              <a:rPr lang="en-US" sz="1600" b="1"/>
              <a:t>50</a:t>
            </a:r>
            <a:r>
              <a:rPr lang="en-US" sz="160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7</a:t>
            </a:r>
            <a:r>
              <a:rPr lang="en-US" sz="1600"/>
              <a:t>: Change </a:t>
            </a:r>
            <a:r>
              <a:rPr lang="en-US" sz="1600" b="1"/>
              <a:t>Learning Rate </a:t>
            </a:r>
            <a:r>
              <a:rPr lang="en-US" sz="1600"/>
              <a:t>to </a:t>
            </a:r>
            <a:r>
              <a:rPr lang="en-US" sz="1600" b="1"/>
              <a:t>0.006</a:t>
            </a:r>
            <a:r>
              <a:rPr lang="en-US" sz="1600"/>
              <a:t>. Leave</a:t>
            </a:r>
            <a:r>
              <a:rPr lang="en-US" sz="1600" b="1"/>
              <a:t> Batch Size </a:t>
            </a:r>
            <a:r>
              <a:rPr lang="en-US" sz="1600"/>
              <a:t>at the default value </a:t>
            </a:r>
            <a:r>
              <a:rPr lang="en-US" sz="1600" b="1"/>
              <a:t>6</a:t>
            </a:r>
            <a:r>
              <a:rPr lang="en-US" sz="1600"/>
              <a:t> and uncheck "</a:t>
            </a:r>
            <a:r>
              <a:rPr lang="en-US" sz="1600" b="1"/>
              <a:t>Stop training when model no longer improves</a:t>
            </a:r>
            <a:r>
              <a:rPr lang="en-US" sz="1600"/>
              <a:t>".</a:t>
            </a:r>
            <a:r>
              <a:rPr lang="en-US" sz="1600" b="1"/>
              <a:t> 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11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7F42D8-E16F-CD1A-4A3F-E66317DA4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992" y="4859959"/>
            <a:ext cx="2198215" cy="1591555"/>
          </a:xfrm>
          <a:prstGeom prst="rect">
            <a:avLst/>
          </a:prstGeom>
        </p:spPr>
      </p:pic>
      <p:pic>
        <p:nvPicPr>
          <p:cNvPr id="22" name="Picture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C87835B-1B08-686B-958B-9FF3713C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62" y="2010336"/>
            <a:ext cx="2701570" cy="4462182"/>
          </a:xfrm>
          <a:prstGeom prst="rect">
            <a:avLst/>
          </a:prstGeom>
        </p:spPr>
      </p:pic>
      <p:pic>
        <p:nvPicPr>
          <p:cNvPr id="21" name="Picture 2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C84234-74A3-7C13-840F-92339D4519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395155" y="2004919"/>
            <a:ext cx="2175896" cy="2860956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173D9E-6CFB-0211-CE09-331EAF96844F}"/>
              </a:ext>
            </a:extLst>
          </p:cNvPr>
          <p:cNvSpPr/>
          <p:nvPr/>
        </p:nvSpPr>
        <p:spPr>
          <a:xfrm>
            <a:off x="6691203" y="1981735"/>
            <a:ext cx="4894068" cy="4522853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5A9D70-2C1D-701D-DC10-1AFB7935760B}"/>
              </a:ext>
            </a:extLst>
          </p:cNvPr>
          <p:cNvSpPr/>
          <p:nvPr/>
        </p:nvSpPr>
        <p:spPr>
          <a:xfrm>
            <a:off x="7005924" y="2040759"/>
            <a:ext cx="2169651" cy="210222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57EC-C436-6BBF-721E-62918BA3F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799AD9-0652-46E2-1371-9547AB88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LAZ to LAS/LASD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39D916-69BA-1C39-4A69-D6378A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890" y="1937684"/>
            <a:ext cx="5192805" cy="4292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/>
              <a:t>Batch Conversion LAZ     LAS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0F47E-06AD-5B5F-C777-6700594DB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1679" y="1965137"/>
            <a:ext cx="3310218" cy="4628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/>
              <a:t>Convert LAS     LASD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A0402A-B819-D166-DCB3-689C1806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03" y="2542773"/>
            <a:ext cx="2533325" cy="4018869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CCBAA9-B4FF-DB66-BDB7-7E90FDBF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34" y="2671844"/>
            <a:ext cx="3023347" cy="3815939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5089B9-DFC9-22C8-EE2B-95758F091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7" y="2967823"/>
            <a:ext cx="2890068" cy="263017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FBF53-835A-6DDC-0BC8-695A3E37E4DB}"/>
              </a:ext>
            </a:extLst>
          </p:cNvPr>
          <p:cNvSpPr/>
          <p:nvPr/>
        </p:nvSpPr>
        <p:spPr>
          <a:xfrm>
            <a:off x="417419" y="4286249"/>
            <a:ext cx="407895" cy="160245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FCB438-0A72-95CE-AC8B-6F9056547DE6}"/>
              </a:ext>
            </a:extLst>
          </p:cNvPr>
          <p:cNvCxnSpPr/>
          <p:nvPr/>
        </p:nvCxnSpPr>
        <p:spPr>
          <a:xfrm>
            <a:off x="4264642" y="2097550"/>
            <a:ext cx="3048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F11053-648E-6235-C92A-B95377C951EC}"/>
              </a:ext>
            </a:extLst>
          </p:cNvPr>
          <p:cNvCxnSpPr/>
          <p:nvPr/>
        </p:nvCxnSpPr>
        <p:spPr>
          <a:xfrm>
            <a:off x="9177876" y="2149864"/>
            <a:ext cx="3048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4BBCE-A635-04C0-71AE-DE50B5E7AA7A}"/>
              </a:ext>
            </a:extLst>
          </p:cNvPr>
          <p:cNvSpPr/>
          <p:nvPr/>
        </p:nvSpPr>
        <p:spPr>
          <a:xfrm>
            <a:off x="8337945" y="2885036"/>
            <a:ext cx="1114697" cy="217713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2BCE9-7579-8FE3-3631-D6AF029D32FB}"/>
              </a:ext>
            </a:extLst>
          </p:cNvPr>
          <p:cNvSpPr/>
          <p:nvPr/>
        </p:nvSpPr>
        <p:spPr>
          <a:xfrm>
            <a:off x="4067608" y="2715156"/>
            <a:ext cx="997132" cy="204650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1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66262-D579-E383-C122-076687D20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71F8C4-F447-96CD-AF9F-7BDC7431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18" y="495753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800"/>
              <a:t>Classify LAS Dataset Using Trained Model</a:t>
            </a:r>
          </a:p>
        </p:txBody>
      </p:sp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AAAE88D-E789-A795-FD8B-7ACD39ACB2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5867" y="1882199"/>
            <a:ext cx="2884159" cy="4708832"/>
          </a:xfrm>
          <a:noFill/>
          <a:ln w="38100">
            <a:solidFill>
              <a:schemeClr val="bg2"/>
            </a:solidFill>
          </a:ln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FB53F79-5165-8BDE-536E-396CAEEF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3852" y="1973670"/>
            <a:ext cx="6383381" cy="4566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1</a:t>
            </a:r>
            <a:r>
              <a:rPr lang="en-US" sz="1600"/>
              <a:t>: Enter parameters for </a:t>
            </a:r>
            <a:r>
              <a:rPr lang="en-US" sz="1600" b="1"/>
              <a:t>Target Point Cloud</a:t>
            </a:r>
            <a:r>
              <a:rPr lang="en-US" sz="1600"/>
              <a:t> and </a:t>
            </a:r>
            <a:r>
              <a:rPr lang="en-US" sz="1600" b="1"/>
              <a:t>Reference Surface</a:t>
            </a:r>
            <a:r>
              <a:rPr lang="en-US" sz="1600"/>
              <a:t>.</a:t>
            </a:r>
            <a:endParaRPr lang="en-US" sz="1600" b="1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2</a:t>
            </a:r>
            <a:r>
              <a:rPr lang="en-US" sz="1600"/>
              <a:t>: Exclude classes </a:t>
            </a:r>
            <a:r>
              <a:rPr lang="en-US" sz="1600" b="1"/>
              <a:t>5</a:t>
            </a:r>
            <a:r>
              <a:rPr lang="en-US" sz="1600"/>
              <a:t>, </a:t>
            </a:r>
            <a:r>
              <a:rPr lang="en-US" sz="1600" b="1"/>
              <a:t>14</a:t>
            </a:r>
            <a:r>
              <a:rPr lang="en-US" sz="1600"/>
              <a:t>, and </a:t>
            </a:r>
            <a:r>
              <a:rPr lang="en-US" sz="1600" b="1"/>
              <a:t>15</a:t>
            </a:r>
            <a:r>
              <a:rPr lang="en-US" sz="160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/>
              <a:t>Step 3</a:t>
            </a:r>
            <a:r>
              <a:rPr lang="en-US" sz="1600"/>
              <a:t>: For </a:t>
            </a:r>
            <a:r>
              <a:rPr lang="en-US" sz="1600" b="1"/>
              <a:t>Input Model Definition</a:t>
            </a:r>
            <a:r>
              <a:rPr lang="en-US" sz="1600"/>
              <a:t>, click </a:t>
            </a:r>
            <a:r>
              <a:rPr lang="en-US" sz="1600" b="1"/>
              <a:t>Browse </a:t>
            </a:r>
            <a:r>
              <a:rPr lang="en-US" sz="1600"/>
              <a:t>and browse to </a:t>
            </a:r>
            <a:r>
              <a:rPr lang="en-US" sz="1600" b="1"/>
              <a:t>&lt;folder you saved your classification model results to&gt; </a:t>
            </a:r>
            <a:r>
              <a:rPr lang="en-US" sz="1600"/>
              <a:t>choose the epoch with the highest recall percentage for Class code 14 (Transmission Wire) and ensure all 4 classes are selected for Target Classification.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EF7F6-D7BC-0289-34E8-A17DC361F7FD}"/>
              </a:ext>
            </a:extLst>
          </p:cNvPr>
          <p:cNvSpPr/>
          <p:nvPr/>
        </p:nvSpPr>
        <p:spPr>
          <a:xfrm>
            <a:off x="1672046" y="2098768"/>
            <a:ext cx="2264228" cy="200296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12" name="Picture 1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BCCE305-B9AC-4BA8-F280-4375A0D6D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94" y="4317403"/>
            <a:ext cx="4065492" cy="1215164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15398143-F247-41E7-559D-A2A1DE973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82" y="5874966"/>
            <a:ext cx="4087905" cy="363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D6D11B-9C4E-C976-CD67-6242A132656A}"/>
              </a:ext>
            </a:extLst>
          </p:cNvPr>
          <p:cNvSpPr/>
          <p:nvPr/>
        </p:nvSpPr>
        <p:spPr>
          <a:xfrm>
            <a:off x="6242968" y="4323764"/>
            <a:ext cx="4042420" cy="1228325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0E6E91-0FBE-9CA9-14BA-BF3BF494DDA2}"/>
              </a:ext>
            </a:extLst>
          </p:cNvPr>
          <p:cNvSpPr/>
          <p:nvPr/>
        </p:nvSpPr>
        <p:spPr>
          <a:xfrm>
            <a:off x="6597074" y="5876897"/>
            <a:ext cx="4087243" cy="365473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0BED0B-9912-AE00-9723-756D1A3EAB87}"/>
              </a:ext>
            </a:extLst>
          </p:cNvPr>
          <p:cNvSpPr/>
          <p:nvPr/>
        </p:nvSpPr>
        <p:spPr>
          <a:xfrm>
            <a:off x="6221505" y="4932830"/>
            <a:ext cx="4063252" cy="18601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542E98-C658-866D-7F3D-E331228F7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Batch conversion.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Extensive time based on computing system.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Different epoch numbers.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Use results from </a:t>
            </a:r>
            <a:r>
              <a:rPr lang="en-US" sz="2500" dirty="0" err="1"/>
              <a:t>smalldata</a:t>
            </a:r>
            <a:r>
              <a:rPr lang="en-US" sz="2500" dirty="0"/>
              <a:t> folder instead of large data to achieve a more accurate classification model.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One of the datasets appeared in the middle of the ocean after we double checked the coordinate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Next Steps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Train the model.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Develop more accurately labeled data that closely represents the objects of interest. 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C7BE1A-AB3C-3426-6CC7-F40731C0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/>
              <a:t>Discussion of Findings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38540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41411-7DC7-6CD5-3138-A7802B204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32A90-523B-F09C-4BA6-2B601E32F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035175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>
                <a:hlinkClick r:id="rId2"/>
              </a:rPr>
              <a:t>https://learn.arcgis.com/en/projects/classify-powerlines-from-lidar-point-clouds/</a:t>
            </a:r>
            <a:r>
              <a:rPr lang="en-US" sz="200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>
                <a:hlinkClick r:id="rId3"/>
              </a:rPr>
              <a:t>https://pro.arcgis.com/en/pro-app/latest/help/analysis/deep-learning/install-deep-learning-frameworks.htm</a:t>
            </a:r>
            <a:r>
              <a:rPr lang="en-US" sz="200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>
                <a:hlinkClick r:id="rId4"/>
              </a:rPr>
              <a:t>https://pro.arcgis.com/en/pro-app/latest/help/data/las-dataset/what-is-lidar-.htm#:~:text=Lidar%20(light%20detection%20and%20ranging,x%2Cy%2Cz%20measurements</a:t>
            </a:r>
            <a:endParaRPr lang="en-US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5485A5-8C9D-F280-BD67-D6D7585C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4702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AB96B5E5-557B-E065-67D7-7D112CB87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30900A-A648-FB0F-2636-2D746F87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87" y="49158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>
                <a:latin typeface="+mj-lt"/>
                <a:ea typeface="+mj-ea"/>
                <a:cs typeface="+mj-cs"/>
              </a:rPr>
              <a:t>Background on the Issue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8610E5-6F24-ACD8-645D-D448AE2BA925}"/>
              </a:ext>
            </a:extLst>
          </p:cNvPr>
          <p:cNvSpPr txBox="1"/>
          <p:nvPr/>
        </p:nvSpPr>
        <p:spPr>
          <a:xfrm>
            <a:off x="322481" y="2226989"/>
            <a:ext cx="6143827" cy="39526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bg1"/>
                </a:solidFill>
              </a:rPr>
              <a:t>Senate Bill 901 (SB-901) passed in 2018, which required utility companies to have wildfire-mitigation plans, including regular inspections for all power assets.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bg1"/>
                </a:solidFill>
              </a:rPr>
              <a:t>These assets usually take many hours to manage and not easily accessible due to their locations.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bg1"/>
                </a:solidFill>
              </a:rPr>
              <a:t>Dispatching teams of people to assess the status of power equipment is expensive and time consuming.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19" name="Picture 18" descr="A close-up of a logo&#10;&#10;Description automatically generated">
            <a:extLst>
              <a:ext uri="{FF2B5EF4-FFF2-40B4-BE49-F238E27FC236}">
                <a16:creationId xmlns:a16="http://schemas.microsoft.com/office/drawing/2014/main" id="{85E4B47A-D877-4E13-F3DD-AFEA7528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0850" y="2665299"/>
            <a:ext cx="4755610" cy="197357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7138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36" y="1688438"/>
            <a:ext cx="10104124" cy="1517356"/>
          </a:xfrm>
        </p:spPr>
        <p:txBody>
          <a:bodyPr/>
          <a:lstStyle/>
          <a:p>
            <a:r>
              <a:rPr lang="en-US" sz="6600"/>
              <a:t>THANK YOU!</a:t>
            </a:r>
            <a:br>
              <a:rPr lang="en-US" sz="6600"/>
            </a:br>
            <a:endParaRPr lang="en-US" sz="660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7B12596-9218-8BF3-8805-2A64F250E211}"/>
              </a:ext>
            </a:extLst>
          </p:cNvPr>
          <p:cNvSpPr txBox="1">
            <a:spLocks/>
          </p:cNvSpPr>
          <p:nvPr/>
        </p:nvSpPr>
        <p:spPr>
          <a:xfrm>
            <a:off x="3805485" y="5848349"/>
            <a:ext cx="4500315" cy="83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hlinkClick r:id="rId2"/>
              </a:rPr>
              <a:t>csuarsa@calstatela.edu</a:t>
            </a:r>
            <a:endParaRPr lang="en-US" sz="2800"/>
          </a:p>
          <a:p>
            <a:r>
              <a:rPr lang="en-US" sz="2800">
                <a:hlinkClick r:id="rId3"/>
              </a:rPr>
              <a:t>wlu3@calstatela.edu</a:t>
            </a:r>
            <a:r>
              <a:rPr lang="en-US" sz="280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83EAC-F59A-C9FA-4160-737877100B52}"/>
              </a:ext>
            </a:extLst>
          </p:cNvPr>
          <p:cNvSpPr txBox="1"/>
          <p:nvPr/>
        </p:nvSpPr>
        <p:spPr>
          <a:xfrm>
            <a:off x="3521448" y="3202081"/>
            <a:ext cx="515470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  <a:latin typeface="Gill Sans MT"/>
              </a:rPr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54A6B-67C7-B152-8DB7-8E6CE62F6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746FA2-D678-99FD-CBE6-5ACCF7C8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800099"/>
            <a:ext cx="3932237" cy="1000125"/>
          </a:xfrm>
        </p:spPr>
        <p:txBody>
          <a:bodyPr anchor="b">
            <a:normAutofit/>
          </a:bodyPr>
          <a:lstStyle/>
          <a:p>
            <a:r>
              <a:rPr lang="en-US" sz="6000"/>
              <a:t>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FAE33-37FB-A226-2237-25EEF6424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8485" y="2498394"/>
            <a:ext cx="7148640" cy="3226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/>
              <a:t>Research Question: Can SCE perform its own point-cloud analysis using deep-learning tools, image analytics, and other geoprocessing tools provided by ArcGIS instead of relying on 3rd party vendors?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Demonstrate the capability of a LiDAR point cloud data-processing tool.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Determine if deep learning is an effective solution for extracting desired objects from LiDAR data. </a:t>
            </a:r>
          </a:p>
        </p:txBody>
      </p:sp>
      <p:pic>
        <p:nvPicPr>
          <p:cNvPr id="15" name="Picture 14" descr="A power line tower in the woods&#10;&#10;Description automatically generated">
            <a:extLst>
              <a:ext uri="{FF2B5EF4-FFF2-40B4-BE49-F238E27FC236}">
                <a16:creationId xmlns:a16="http://schemas.microsoft.com/office/drawing/2014/main" id="{8AA98D42-8E73-4472-F56E-33301123E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37362" y="733425"/>
            <a:ext cx="3610249" cy="5408613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2B905D-F355-DCCC-BC2D-E1B7257AD2F6}"/>
              </a:ext>
            </a:extLst>
          </p:cNvPr>
          <p:cNvSpPr txBox="1"/>
          <p:nvPr/>
        </p:nvSpPr>
        <p:spPr>
          <a:xfrm>
            <a:off x="9952284" y="6657945"/>
            <a:ext cx="22397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yarra64/13131615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24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9C357-83D8-96DF-3C9D-23E099E94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840CBE-92E4-6DAC-366F-73168AB3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77" y="885824"/>
            <a:ext cx="4963423" cy="120967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Introduction to LiDAR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143AA-8FC2-E51B-E425-6CA1161E2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8576" y="2459267"/>
            <a:ext cx="4897823" cy="3691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Light Detection and Ranging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Remote-sensing technique that uses laser light to sample the surface of the earth,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Produces x, y, z measurements and point cloud datasets that can be managed, visualized, analyzed, and shared.</a:t>
            </a:r>
          </a:p>
        </p:txBody>
      </p:sp>
      <p:pic>
        <p:nvPicPr>
          <p:cNvPr id="9" name="Picture 8" descr="A plane flying over a map&#10;&#10;Description automatically generated">
            <a:extLst>
              <a:ext uri="{FF2B5EF4-FFF2-40B4-BE49-F238E27FC236}">
                <a16:creationId xmlns:a16="http://schemas.microsoft.com/office/drawing/2014/main" id="{FD8F60B1-B4D6-19B6-607C-F48ABA4A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784" r="9975" b="-1"/>
          <a:stretch/>
        </p:blipFill>
        <p:spPr>
          <a:xfrm>
            <a:off x="6112565" y="951777"/>
            <a:ext cx="5553718" cy="486236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DDA78-7B84-E869-2F91-405493252758}"/>
              </a:ext>
            </a:extLst>
          </p:cNvPr>
          <p:cNvSpPr txBox="1"/>
          <p:nvPr/>
        </p:nvSpPr>
        <p:spPr>
          <a:xfrm>
            <a:off x="9697407" y="6657945"/>
            <a:ext cx="249459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mawqe3.net/tech/reports-and-analysis/%D9%85%D8%B3%D9%88%D8%AD%D8%A7%D8%AA-%D8%AB%D9%84%D8%A7%D8%AB%D9%8A%D8%A9-%D8%A7%D9%84%D8%A3%D8%A8%D8%B9%D8%A7%D8%AF-%D8%A8%D8%A5%D8%B3%D8%AA%D8%AE%D8%AF%D8%A7%D9%85-%D9%83%D8%A7%D9%85%D9%8A%D8%B1-8877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4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1">
            <a:extLst>
              <a:ext uri="{FF2B5EF4-FFF2-40B4-BE49-F238E27FC236}">
                <a16:creationId xmlns:a16="http://schemas.microsoft.com/office/drawing/2014/main" id="{E98BFADA-D737-2E14-60CB-F971075AA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A58E9D-2BF5-4D8D-9195-EB430183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5400"/>
              <a:t>Tools &amp; Resources</a:t>
            </a:r>
          </a:p>
        </p:txBody>
      </p:sp>
      <p:pic>
        <p:nvPicPr>
          <p:cNvPr id="3" name="Picture 2" descr="A colorful map with white text&#10;&#10;Description automatically generated">
            <a:extLst>
              <a:ext uri="{FF2B5EF4-FFF2-40B4-BE49-F238E27FC236}">
                <a16:creationId xmlns:a16="http://schemas.microsoft.com/office/drawing/2014/main" id="{4E178130-F12B-FAB3-6F52-B24818144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42538" y="4173519"/>
            <a:ext cx="3364981" cy="1813756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EFD95-057D-CC1F-F868-2862C5B1B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2873375"/>
            <a:ext cx="5172075" cy="16129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/>
              <a:t> ArcGIS Pro 3.1.2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/>
              <a:t> ESRI, Learn ArcGIS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0C055-9F41-2BF9-620B-3E88A60CE3EC}"/>
              </a:ext>
            </a:extLst>
          </p:cNvPr>
          <p:cNvSpPr txBox="1"/>
          <p:nvPr/>
        </p:nvSpPr>
        <p:spPr>
          <a:xfrm>
            <a:off x="9679774" y="6657945"/>
            <a:ext cx="251222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veillecarto2-0.fr/2020/09/18/esri-et-nframes-sallient-pour-developper-la-3d-dans-les-si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1" name="Picture 10" descr="A person holding a tablet&#10;&#10;Description automatically generated">
            <a:extLst>
              <a:ext uri="{FF2B5EF4-FFF2-40B4-BE49-F238E27FC236}">
                <a16:creationId xmlns:a16="http://schemas.microsoft.com/office/drawing/2014/main" id="{EA07CFC3-372B-ED4D-286D-087DC04428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52863" y="1946405"/>
            <a:ext cx="3351645" cy="220408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8520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97EED746-C4A9-C74A-3026-7D806E756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98C6720-D1BB-20E9-E4BC-ECC473F97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193646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/>
              <a:t>The classification model ran flawlessly on the training data and was able to display all 4 types of classification codes we assigned to it.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The deep learning model was able to identify and classify high vegetation and transmission wires in most, if not all, the LAS datasets we had.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 However, it struggled to classify transmission poles correctly and was only able to classify half a transmission tower.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Not correct classification code.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C08604A-85EA-371D-ADEB-45DBB92CA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51290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540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113714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FA99A-3E94-210C-C71C-1088DE85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73C9C4-C439-7E6A-B9BC-2A9CC949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70" y="355600"/>
            <a:ext cx="4517303" cy="1600200"/>
          </a:xfrm>
        </p:spPr>
        <p:txBody>
          <a:bodyPr anchor="b">
            <a:normAutofit/>
          </a:bodyPr>
          <a:lstStyle/>
          <a:p>
            <a:r>
              <a:rPr lang="en-US" sz="3600"/>
              <a:t>Images of Final Results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61A75657-B10B-4A83-43AA-0751971D3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054" y="2466391"/>
            <a:ext cx="4473983" cy="406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Training Data After Classification Model</a:t>
            </a:r>
          </a:p>
        </p:txBody>
      </p:sp>
      <p:pic>
        <p:nvPicPr>
          <p:cNvPr id="6" name="Picture 6" descr="A computer generated image of a forest&#10;&#10;Description automatically generated">
            <a:extLst>
              <a:ext uri="{FF2B5EF4-FFF2-40B4-BE49-F238E27FC236}">
                <a16:creationId xmlns:a16="http://schemas.microsoft.com/office/drawing/2014/main" id="{17F197DD-73E3-B73F-70C9-7821DAC66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5158548" y="861671"/>
            <a:ext cx="6193664" cy="4835781"/>
          </a:xfr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045432-269F-6997-184B-D4B0BBED7EA9}"/>
              </a:ext>
            </a:extLst>
          </p:cNvPr>
          <p:cNvSpPr/>
          <p:nvPr/>
        </p:nvSpPr>
        <p:spPr>
          <a:xfrm>
            <a:off x="5155841" y="868250"/>
            <a:ext cx="6184006" cy="4842457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5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985DE-3095-8A05-C22E-F870D162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309E44BF-219F-2890-1188-1F3F09913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Results of Classification Model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D8EC914-3CD3-868A-4754-3C203062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5929" y="2141370"/>
            <a:ext cx="3748798" cy="310042"/>
          </a:xfrm>
        </p:spPr>
        <p:txBody>
          <a:bodyPr>
            <a:no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LASD Before Classification Model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3DC8312-AA77-C913-D37B-61E99CB54C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207" r="-4" b="4203"/>
          <a:stretch/>
        </p:blipFill>
        <p:spPr>
          <a:xfrm>
            <a:off x="6431365" y="2558737"/>
            <a:ext cx="5189984" cy="3684588"/>
          </a:xfrm>
          <a:noFill/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5304CB8-81B6-40F2-3324-DD225C278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96004" y="2122898"/>
            <a:ext cx="3712141" cy="363705"/>
          </a:xfrm>
        </p:spPr>
        <p:txBody>
          <a:bodyPr>
            <a:no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LASD After Classification Model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01855ED-6796-BA78-CB48-60EF485E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3" y="2563913"/>
            <a:ext cx="4803819" cy="3694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B89D8A-DEDB-8BEC-2BC3-DF74E1230BAA}"/>
              </a:ext>
            </a:extLst>
          </p:cNvPr>
          <p:cNvSpPr/>
          <p:nvPr/>
        </p:nvSpPr>
        <p:spPr>
          <a:xfrm>
            <a:off x="841418" y="2553236"/>
            <a:ext cx="4799529" cy="3694092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88B2EF-E5A8-0A15-AC98-D1E56AC2AD4A}"/>
              </a:ext>
            </a:extLst>
          </p:cNvPr>
          <p:cNvSpPr/>
          <p:nvPr/>
        </p:nvSpPr>
        <p:spPr>
          <a:xfrm>
            <a:off x="6422263" y="2553235"/>
            <a:ext cx="5196625" cy="3704824"/>
          </a:xfrm>
          <a:prstGeom prst="rect">
            <a:avLst/>
          </a:prstGeom>
          <a:noFill/>
          <a:ln w="57150" cap="flat">
            <a:solidFill>
              <a:schemeClr val="accent3">
                <a:lumMod val="25000"/>
                <a:lumOff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9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03C5BF-B38D-7C3A-2B36-631B44F66F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81539-F1EE-74C3-3D52-422460F45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81" y="318088"/>
            <a:ext cx="8041452" cy="864601"/>
          </a:xfrm>
        </p:spPr>
        <p:txBody>
          <a:bodyPr/>
          <a:lstStyle/>
          <a:p>
            <a:r>
              <a:rPr lang="en-US"/>
              <a:t>Results of Classification Model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4A7888-774A-758D-3DE6-308F903E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6" y="2855726"/>
            <a:ext cx="3589866" cy="3852666"/>
          </a:xfrm>
          <a:prstGeom prst="rect">
            <a:avLst/>
          </a:prstGeom>
        </p:spPr>
      </p:pic>
      <p:pic>
        <p:nvPicPr>
          <p:cNvPr id="6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FD21836-C8F4-3A28-B929-CD39779F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326" y="1996312"/>
            <a:ext cx="4794014" cy="3269894"/>
          </a:xfrm>
          <a:prstGeom prst="rect">
            <a:avLst/>
          </a:prstGeom>
        </p:spPr>
      </p:pic>
      <p:pic>
        <p:nvPicPr>
          <p:cNvPr id="7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0E2ED8A-16C3-2EC4-3DD2-0C392E827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55" y="1621769"/>
            <a:ext cx="3175939" cy="24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6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0C766A1F2BD548B84C8D119A718877" ma:contentTypeVersion="15" ma:contentTypeDescription="Create a new document." ma:contentTypeScope="" ma:versionID="f21a278528cb2667dc75e6e581aa3552">
  <xsd:schema xmlns:xsd="http://www.w3.org/2001/XMLSchema" xmlns:xs="http://www.w3.org/2001/XMLSchema" xmlns:p="http://schemas.microsoft.com/office/2006/metadata/properties" xmlns:ns3="7d19bc51-e7ec-4177-8529-219f3498078e" xmlns:ns4="bc6ad0ed-5c7a-4e9d-b416-8199a0cb5384" targetNamespace="http://schemas.microsoft.com/office/2006/metadata/properties" ma:root="true" ma:fieldsID="489709546f5d446ab2de7bdb19d83998" ns3:_="" ns4:_="">
    <xsd:import namespace="7d19bc51-e7ec-4177-8529-219f3498078e"/>
    <xsd:import namespace="bc6ad0ed-5c7a-4e9d-b416-8199a0cb53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9bc51-e7ec-4177-8529-219f349807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ad0ed-5c7a-4e9d-b416-8199a0cb538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d19bc51-e7ec-4177-8529-219f3498078e" xsi:nil="true"/>
    <_activity xmlns="7d19bc51-e7ec-4177-8529-219f3498078e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059B54-3AF1-4191-A64B-84AD4A451FAE}">
  <ds:schemaRefs>
    <ds:schemaRef ds:uri="7d19bc51-e7ec-4177-8529-219f3498078e"/>
    <ds:schemaRef ds:uri="bc6ad0ed-5c7a-4e9d-b416-8199a0cb53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bc6ad0ed-5c7a-4e9d-b416-8199a0cb5384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d19bc51-e7ec-4177-8529-219f3498078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1077</Words>
  <Application>Microsoft Office PowerPoint</Application>
  <PresentationFormat>Widescreen</PresentationFormat>
  <Paragraphs>134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Franklin Gothic Book</vt:lpstr>
      <vt:lpstr>Gill Sans MT</vt:lpstr>
      <vt:lpstr>Office Theme</vt:lpstr>
      <vt:lpstr>Southern California Edison LiDAR</vt:lpstr>
      <vt:lpstr>Background on the Issue </vt:lpstr>
      <vt:lpstr>Objective</vt:lpstr>
      <vt:lpstr>Introduction to LiDAR</vt:lpstr>
      <vt:lpstr>Tools &amp; Resources</vt:lpstr>
      <vt:lpstr>Findings</vt:lpstr>
      <vt:lpstr>Images of Final Results</vt:lpstr>
      <vt:lpstr>Results of Classification Model</vt:lpstr>
      <vt:lpstr>Results of Classification Model</vt:lpstr>
      <vt:lpstr>Workflow</vt:lpstr>
      <vt:lpstr>Install Deep Learning Frameworks</vt:lpstr>
      <vt:lpstr>Download Training Data</vt:lpstr>
      <vt:lpstr>Point-Cloud Datasets</vt:lpstr>
      <vt:lpstr>Prepare Training Data</vt:lpstr>
      <vt:lpstr>Training the Model</vt:lpstr>
      <vt:lpstr>Convert LAZ to LAS/LASD</vt:lpstr>
      <vt:lpstr>Classify LAS Dataset Using Trained Model</vt:lpstr>
      <vt:lpstr>Discussion of Findings and Next Steps</vt:lpstr>
      <vt:lpstr>References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Suarsana, Carissa C</dc:creator>
  <cp:lastModifiedBy>Suarsana, Carissa C</cp:lastModifiedBy>
  <cp:revision>1</cp:revision>
  <dcterms:created xsi:type="dcterms:W3CDTF">2023-08-02T01:11:10Z</dcterms:created>
  <dcterms:modified xsi:type="dcterms:W3CDTF">2023-08-09T02:10:04Z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0x010100A50C766A1F2BD548B84C8D119A718877</vt:lpwstr>
  </property>
</Properties>
</file>